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72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3" autoAdjust="0"/>
    <p:restoredTop sz="94680" autoAdjust="0"/>
  </p:normalViewPr>
  <p:slideViewPr>
    <p:cSldViewPr snapToGrid="0">
      <p:cViewPr>
        <p:scale>
          <a:sx n="76" d="100"/>
          <a:sy n="76" d="100"/>
        </p:scale>
        <p:origin x="-1133" y="-1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15354-326D-4BAF-9855-C839A03A9910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6B991-325F-46A8-89F1-9B9C4629D8A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201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 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6B991-325F-46A8-89F1-9B9C4629D8A7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9486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616B2-60BD-4A25-B81A-40DF80E5D2F2}" type="datetimeFigureOut">
              <a:rPr lang="tr-TR" smtClean="0"/>
              <a:pPr/>
              <a:t>13.09.2020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33567-E66A-4DF7-B6BD-A745EC153FC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gitimhan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70045" y="174628"/>
            <a:ext cx="11321955" cy="1032472"/>
          </a:xfrm>
        </p:spPr>
        <p:txBody>
          <a:bodyPr>
            <a:normAutofit fontScale="90000"/>
          </a:bodyPr>
          <a:lstStyle/>
          <a:p>
            <a:r>
              <a:rPr lang="tr-TR" sz="3600" b="1" dirty="0" smtClean="0">
                <a:solidFill>
                  <a:srgbClr val="C72F3E"/>
                </a:solidFill>
                <a:latin typeface="2017 OKUL tekinegitim.com" panose="00002100000000000000" pitchFamily="2" charset="0"/>
              </a:rPr>
              <a:t>Aşağıdaki   kirazları   ikişer   ikişer   sayalım.</a:t>
            </a:r>
            <a:endParaRPr lang="tr-TR" sz="3600" b="1" dirty="0">
              <a:solidFill>
                <a:srgbClr val="C72F3E"/>
              </a:solidFill>
              <a:latin typeface="2017 OKUL tekinegitim.com" panose="00002100000000000000" pitchFamily="2" charset="0"/>
            </a:endParaRPr>
          </a:p>
        </p:txBody>
      </p:sp>
      <p:pic>
        <p:nvPicPr>
          <p:cNvPr id="1026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14" y="1470550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432" y="1470548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830" y="1445496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602" y="1470548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7635" y="1420442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93" y="4216952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849" y="4417369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088" y="4367263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439" y="4229478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pekfaydali.com/wp-content/uploads/2012/10/kiraz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629" y="4129268"/>
            <a:ext cx="1317478" cy="13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1952076" y="2818026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4231342" y="2755394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4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6485634" y="2868128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6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8451828" y="2705290"/>
            <a:ext cx="497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8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10555851" y="2705290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10</a:t>
            </a:r>
          </a:p>
        </p:txBody>
      </p:sp>
      <p:sp>
        <p:nvSpPr>
          <p:cNvPr id="19" name="Metin kutusu 18"/>
          <p:cNvSpPr txBox="1"/>
          <p:nvPr/>
        </p:nvSpPr>
        <p:spPr>
          <a:xfrm>
            <a:off x="1952076" y="5487566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12</a:t>
            </a:r>
            <a:endParaRPr lang="tr-TR" sz="6000" b="1" dirty="0">
              <a:latin typeface="2017 OKUL tekinegitim.com" panose="00002100000000000000" pitchFamily="2" charset="0"/>
            </a:endParaRPr>
          </a:p>
        </p:txBody>
      </p:sp>
      <p:sp>
        <p:nvSpPr>
          <p:cNvPr id="20" name="Metin kutusu 19"/>
          <p:cNvSpPr txBox="1"/>
          <p:nvPr/>
        </p:nvSpPr>
        <p:spPr>
          <a:xfrm>
            <a:off x="4193763" y="5600299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14</a:t>
            </a:r>
          </a:p>
        </p:txBody>
      </p:sp>
      <p:sp>
        <p:nvSpPr>
          <p:cNvPr id="21" name="Metin kutusu 20"/>
          <p:cNvSpPr txBox="1"/>
          <p:nvPr/>
        </p:nvSpPr>
        <p:spPr>
          <a:xfrm>
            <a:off x="6548265" y="5525143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16</a:t>
            </a:r>
          </a:p>
        </p:txBody>
      </p:sp>
      <p:sp>
        <p:nvSpPr>
          <p:cNvPr id="22" name="Metin kutusu 21"/>
          <p:cNvSpPr txBox="1"/>
          <p:nvPr/>
        </p:nvSpPr>
        <p:spPr>
          <a:xfrm>
            <a:off x="8589616" y="5449987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18</a:t>
            </a:r>
          </a:p>
        </p:txBody>
      </p:sp>
      <p:sp>
        <p:nvSpPr>
          <p:cNvPr id="23" name="Metin kutusu 22"/>
          <p:cNvSpPr txBox="1"/>
          <p:nvPr/>
        </p:nvSpPr>
        <p:spPr>
          <a:xfrm>
            <a:off x="10788890" y="5340725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b="1" dirty="0" smtClean="0">
                <a:latin typeface="2017 OKUL tekinegitim.com" panose="00002100000000000000" pitchFamily="2" charset="0"/>
              </a:rPr>
              <a:t>20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8994534" y="813916"/>
            <a:ext cx="272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hlinkClick r:id="rId4"/>
              </a:rPr>
              <a:t>www.egitimhane.com</a:t>
            </a:r>
            <a:r>
              <a:rPr lang="tr-TR" dirty="0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324012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19</Words>
  <Application>Microsoft Office PowerPoint</Application>
  <PresentationFormat>Özel</PresentationFormat>
  <Paragraphs>14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Aşağıdaki   kirazları   ikişer   ikişer   sayalım.</vt:lpstr>
    </vt:vector>
  </TitlesOfParts>
  <Company>SilentAll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2’şer Ritmik Sayma</dc:title>
  <dc:creator>Muhammed Ali</dc:creator>
  <cp:lastModifiedBy>Asus</cp:lastModifiedBy>
  <cp:revision>11</cp:revision>
  <dcterms:created xsi:type="dcterms:W3CDTF">2017-02-21T17:43:06Z</dcterms:created>
  <dcterms:modified xsi:type="dcterms:W3CDTF">2020-09-13T11:00:40Z</dcterms:modified>
</cp:coreProperties>
</file>