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9900"/>
    <a:srgbClr val="C72F3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0315" autoAdjust="0"/>
    <p:restoredTop sz="94660"/>
  </p:normalViewPr>
  <p:slideViewPr>
    <p:cSldViewPr snapToGrid="0">
      <p:cViewPr>
        <p:scale>
          <a:sx n="76" d="100"/>
          <a:sy n="76" d="100"/>
        </p:scale>
        <p:origin x="-228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F15354-326D-4BAF-9855-C839A03A9910}" type="datetimeFigureOut">
              <a:rPr lang="tr-TR" smtClean="0"/>
              <a:pPr/>
              <a:t>12.9.2020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96B991-325F-46A8-89F1-9B9C4629D8A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3672010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12.9.2020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12.9.2020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12.9.2020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12.9.2020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12.9.2020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12.9.2020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12.9.2020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12.9.2020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12.9.2020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12.9.2020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12.9.2020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616B2-60BD-4A25-B81A-40DF80E5D2F2}" type="datetimeFigureOut">
              <a:rPr lang="tr-TR" smtClean="0"/>
              <a:pPr/>
              <a:t>12.9.2020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70045" y="174628"/>
            <a:ext cx="11321955" cy="789876"/>
          </a:xfrm>
        </p:spPr>
        <p:txBody>
          <a:bodyPr>
            <a:normAutofit/>
          </a:bodyPr>
          <a:lstStyle/>
          <a:p>
            <a:r>
              <a:rPr lang="tr-TR" sz="3600" b="1" dirty="0" smtClean="0">
                <a:solidFill>
                  <a:srgbClr val="C72F3E"/>
                </a:solidFill>
                <a:latin typeface="2017 OKUL tekinegitim.com" panose="00002100000000000000" pitchFamily="2" charset="0"/>
              </a:rPr>
              <a:t>Aşağıdaki   </a:t>
            </a:r>
            <a:r>
              <a:rPr lang="tr-TR" sz="3600" b="1" dirty="0" smtClean="0">
                <a:solidFill>
                  <a:srgbClr val="C72F3E"/>
                </a:solidFill>
                <a:latin typeface="2017 OKUL tekinegitim.com" panose="00002100000000000000" pitchFamily="2" charset="0"/>
              </a:rPr>
              <a:t>yonca   yapraklarını</a:t>
            </a:r>
            <a:r>
              <a:rPr lang="tr-TR" sz="3600" b="1" dirty="0" smtClean="0">
                <a:solidFill>
                  <a:srgbClr val="C72F3E"/>
                </a:solidFill>
                <a:latin typeface="2017 OKUL tekinegitim.com" panose="00002100000000000000" pitchFamily="2" charset="0"/>
              </a:rPr>
              <a:t>  </a:t>
            </a:r>
            <a:r>
              <a:rPr lang="tr-TR" sz="3600" b="1" dirty="0" smtClean="0">
                <a:solidFill>
                  <a:srgbClr val="C72F3E"/>
                </a:solidFill>
                <a:latin typeface="2017 OKUL tekinegitim.com" panose="00002100000000000000" pitchFamily="2" charset="0"/>
              </a:rPr>
              <a:t>dörd</a:t>
            </a:r>
            <a:r>
              <a:rPr lang="tr-TR" sz="3600" b="1" dirty="0" smtClean="0">
                <a:solidFill>
                  <a:srgbClr val="C72F3E"/>
                </a:solidFill>
                <a:latin typeface="2017 OKUL tekinegitim.com" panose="00002100000000000000" pitchFamily="2" charset="0"/>
              </a:rPr>
              <a:t>er   dörder   </a:t>
            </a:r>
            <a:r>
              <a:rPr lang="tr-TR" sz="3600" b="1" dirty="0" smtClean="0">
                <a:solidFill>
                  <a:srgbClr val="C72F3E"/>
                </a:solidFill>
                <a:latin typeface="2017 OKUL tekinegitim.com" panose="00002100000000000000" pitchFamily="2" charset="0"/>
              </a:rPr>
              <a:t>sayalım.</a:t>
            </a:r>
            <a:endParaRPr lang="tr-TR" sz="3600" b="1" dirty="0">
              <a:solidFill>
                <a:srgbClr val="C72F3E"/>
              </a:solidFill>
              <a:latin typeface="2017 OKUL tekinegitim.com" panose="00002100000000000000" pitchFamily="2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2039758" y="2617610"/>
            <a:ext cx="4972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4</a:t>
            </a:r>
            <a:endParaRPr lang="tr-TR" sz="6000" b="1" dirty="0">
              <a:latin typeface="2017 OKUL tekinegitim.com" panose="00002100000000000000" pitchFamily="2" charset="0"/>
            </a:endParaRPr>
          </a:p>
        </p:txBody>
      </p:sp>
      <p:sp>
        <p:nvSpPr>
          <p:cNvPr id="15" name="Metin kutusu 14"/>
          <p:cNvSpPr txBox="1"/>
          <p:nvPr/>
        </p:nvSpPr>
        <p:spPr>
          <a:xfrm>
            <a:off x="4293972" y="2479822"/>
            <a:ext cx="4972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8</a:t>
            </a:r>
            <a:endParaRPr lang="tr-TR" sz="6000" b="1" dirty="0" smtClean="0">
              <a:latin typeface="2017 OKUL tekinegitim.com" panose="00002100000000000000" pitchFamily="2" charset="0"/>
            </a:endParaRPr>
          </a:p>
        </p:txBody>
      </p:sp>
      <p:sp>
        <p:nvSpPr>
          <p:cNvPr id="16" name="Metin kutusu 15"/>
          <p:cNvSpPr txBox="1"/>
          <p:nvPr/>
        </p:nvSpPr>
        <p:spPr>
          <a:xfrm>
            <a:off x="6448056" y="2417191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12</a:t>
            </a:r>
            <a:endParaRPr lang="tr-TR" sz="6000" b="1" dirty="0" smtClean="0">
              <a:latin typeface="2017 OKUL tekinegitim.com" panose="00002100000000000000" pitchFamily="2" charset="0"/>
            </a:endParaRPr>
          </a:p>
        </p:txBody>
      </p:sp>
      <p:sp>
        <p:nvSpPr>
          <p:cNvPr id="17" name="Metin kutusu 16"/>
          <p:cNvSpPr txBox="1"/>
          <p:nvPr/>
        </p:nvSpPr>
        <p:spPr>
          <a:xfrm>
            <a:off x="8251412" y="2479822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16</a:t>
            </a:r>
            <a:endParaRPr lang="tr-TR" sz="6000" b="1" dirty="0" smtClean="0">
              <a:latin typeface="2017 OKUL tekinegitim.com" panose="00002100000000000000" pitchFamily="2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10443117" y="2454769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20</a:t>
            </a:r>
            <a:endParaRPr lang="tr-TR" sz="6000" b="1" dirty="0" smtClean="0">
              <a:latin typeface="2017 OKUL tekinegitim.com" panose="00002100000000000000" pitchFamily="2" charset="0"/>
            </a:endParaRPr>
          </a:p>
        </p:txBody>
      </p:sp>
      <p:sp>
        <p:nvSpPr>
          <p:cNvPr id="19" name="Metin kutusu 18"/>
          <p:cNvSpPr txBox="1"/>
          <p:nvPr/>
        </p:nvSpPr>
        <p:spPr>
          <a:xfrm>
            <a:off x="1952076" y="5487566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24</a:t>
            </a:r>
            <a:endParaRPr lang="tr-TR" sz="6000" b="1" dirty="0">
              <a:latin typeface="2017 OKUL tekinegitim.com" panose="00002100000000000000" pitchFamily="2" charset="0"/>
            </a:endParaRPr>
          </a:p>
        </p:txBody>
      </p:sp>
      <p:sp>
        <p:nvSpPr>
          <p:cNvPr id="20" name="Metin kutusu 19"/>
          <p:cNvSpPr txBox="1"/>
          <p:nvPr/>
        </p:nvSpPr>
        <p:spPr>
          <a:xfrm>
            <a:off x="4193763" y="5600299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28</a:t>
            </a:r>
            <a:endParaRPr lang="tr-TR" sz="6000" b="1" dirty="0" smtClean="0">
              <a:latin typeface="2017 OKUL tekinegitim.com" panose="00002100000000000000" pitchFamily="2" charset="0"/>
            </a:endParaRPr>
          </a:p>
        </p:txBody>
      </p:sp>
      <p:sp>
        <p:nvSpPr>
          <p:cNvPr id="21" name="Metin kutusu 20"/>
          <p:cNvSpPr txBox="1"/>
          <p:nvPr/>
        </p:nvSpPr>
        <p:spPr>
          <a:xfrm>
            <a:off x="6548265" y="5525143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32</a:t>
            </a:r>
            <a:endParaRPr lang="tr-TR" sz="6000" b="1" dirty="0" smtClean="0">
              <a:latin typeface="2017 OKUL tekinegitim.com" panose="00002100000000000000" pitchFamily="2" charset="0"/>
            </a:endParaRPr>
          </a:p>
        </p:txBody>
      </p:sp>
      <p:sp>
        <p:nvSpPr>
          <p:cNvPr id="22" name="Metin kutusu 21"/>
          <p:cNvSpPr txBox="1"/>
          <p:nvPr/>
        </p:nvSpPr>
        <p:spPr>
          <a:xfrm>
            <a:off x="8589616" y="5449987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36</a:t>
            </a:r>
            <a:endParaRPr lang="tr-TR" sz="6000" b="1" dirty="0" smtClean="0">
              <a:latin typeface="2017 OKUL tekinegitim.com" panose="00002100000000000000" pitchFamily="2" charset="0"/>
            </a:endParaRPr>
          </a:p>
        </p:txBody>
      </p:sp>
      <p:sp>
        <p:nvSpPr>
          <p:cNvPr id="23" name="Metin kutusu 22"/>
          <p:cNvSpPr txBox="1"/>
          <p:nvPr/>
        </p:nvSpPr>
        <p:spPr>
          <a:xfrm>
            <a:off x="10788890" y="5340725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4</a:t>
            </a:r>
            <a:r>
              <a:rPr lang="tr-TR" sz="6000" b="1" dirty="0" smtClean="0">
                <a:latin typeface="2017 OKUL tekinegitim.com" panose="00002100000000000000" pitchFamily="2" charset="0"/>
              </a:rPr>
              <a:t>0</a:t>
            </a:r>
            <a:endParaRPr lang="tr-TR" sz="6000" b="1" dirty="0" smtClean="0">
              <a:latin typeface="2017 OKUL tekinegitim.com" panose="00002100000000000000" pitchFamily="2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1496" y="958569"/>
            <a:ext cx="1797485" cy="159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5847" y="948131"/>
            <a:ext cx="1745293" cy="1552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35042" y="862537"/>
            <a:ext cx="1693100" cy="1506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51940" y="837484"/>
            <a:ext cx="1719417" cy="1529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06417" y="850011"/>
            <a:ext cx="1655523" cy="147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0806" y="3933501"/>
            <a:ext cx="1655523" cy="147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57809" y="3983605"/>
            <a:ext cx="1655523" cy="147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7650" y="3983605"/>
            <a:ext cx="1655523" cy="147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92022" y="3833294"/>
            <a:ext cx="1655523" cy="147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21447" y="3745611"/>
            <a:ext cx="1655523" cy="147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93240122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17</Words>
  <Application>Microsoft Office PowerPoint</Application>
  <PresentationFormat>Özel</PresentationFormat>
  <Paragraphs>11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2" baseType="lpstr">
      <vt:lpstr>Ofis Teması</vt:lpstr>
      <vt:lpstr>Aşağıdaki   yonca   yapraklarını  dörder   dörder   sayalım.</vt:lpstr>
    </vt:vector>
  </TitlesOfParts>
  <Company>SilentAll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2’şer Ritmik Sayma</dc:title>
  <dc:creator>Muhammed Ali</dc:creator>
  <cp:lastModifiedBy>ergun</cp:lastModifiedBy>
  <cp:revision>19</cp:revision>
  <dcterms:created xsi:type="dcterms:W3CDTF">2017-02-21T17:43:06Z</dcterms:created>
  <dcterms:modified xsi:type="dcterms:W3CDTF">2020-09-12T19:32:36Z</dcterms:modified>
</cp:coreProperties>
</file>