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C72F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0315" autoAdjust="0"/>
    <p:restoredTop sz="94660"/>
  </p:normalViewPr>
  <p:slideViewPr>
    <p:cSldViewPr snapToGrid="0">
      <p:cViewPr>
        <p:scale>
          <a:sx n="76" d="100"/>
          <a:sy n="76" d="100"/>
        </p:scale>
        <p:origin x="-228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15354-326D-4BAF-9855-C839A03A9910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6B991-325F-46A8-89F1-9B9C4629D8A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7201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616B2-60BD-4A25-B81A-40DF80E5D2F2}" type="datetimeFigureOut">
              <a:rPr lang="tr-TR" smtClean="0"/>
              <a:pPr/>
              <a:t>10.9.2020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70045" y="174628"/>
            <a:ext cx="11321955" cy="1032472"/>
          </a:xfrm>
        </p:spPr>
        <p:txBody>
          <a:bodyPr>
            <a:normAutofit/>
          </a:bodyPr>
          <a:lstStyle/>
          <a:p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Aşağıdaki 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parmakları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  beşer   beşer 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sayalım.</a:t>
            </a:r>
            <a:endParaRPr lang="tr-TR" sz="3600" b="1" dirty="0">
              <a:solidFill>
                <a:srgbClr val="C72F3E"/>
              </a:solidFill>
              <a:latin typeface="2017 OKUL tekinegitim.com" panose="00002100000000000000" pitchFamily="2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952076" y="2818026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5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4231342" y="2755394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10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6485634" y="2868128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15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8451828" y="2705290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20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10555851" y="2705290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25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1952076" y="5487566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30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4193763" y="5600299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35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6548265" y="5525143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40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22" name="Metin kutusu 21"/>
          <p:cNvSpPr txBox="1"/>
          <p:nvPr/>
        </p:nvSpPr>
        <p:spPr>
          <a:xfrm>
            <a:off x="8589616" y="5449987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45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23" name="Metin kutusu 22"/>
          <p:cNvSpPr txBox="1"/>
          <p:nvPr/>
        </p:nvSpPr>
        <p:spPr>
          <a:xfrm>
            <a:off x="10788890" y="5340725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5</a:t>
            </a:r>
            <a:r>
              <a:rPr lang="tr-TR" sz="6000" b="1" dirty="0" smtClean="0">
                <a:latin typeface="2017 OKUL tekinegitim.com" panose="00002100000000000000" pitchFamily="2" charset="0"/>
              </a:rPr>
              <a:t>0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7759" y="1187167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2006" y="1089047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1305" y="1141239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521" y="1015978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99945" y="965874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9721" y="3934543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9354" y="3884438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4351" y="3871913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1250" y="3771705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12888" y="3696548"/>
            <a:ext cx="1778696" cy="15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324012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16</Words>
  <Application>Microsoft Office PowerPoint</Application>
  <PresentationFormat>Özel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Aşağıdaki   parmakları  beşer   beşer   sayalım.</vt:lpstr>
    </vt:vector>
  </TitlesOfParts>
  <Company>SilentAll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2’şer Ritmik Sayma</dc:title>
  <dc:creator>Muhammed Ali</dc:creator>
  <cp:lastModifiedBy>ergun</cp:lastModifiedBy>
  <cp:revision>11</cp:revision>
  <dcterms:created xsi:type="dcterms:W3CDTF">2017-02-21T17:43:06Z</dcterms:created>
  <dcterms:modified xsi:type="dcterms:W3CDTF">2020-09-10T09:25:44Z</dcterms:modified>
</cp:coreProperties>
</file>