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60" r:id="rId2"/>
    <p:sldId id="257" r:id="rId3"/>
    <p:sldId id="263" r:id="rId4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00080"/>
    <a:srgbClr val="FF3399"/>
    <a:srgbClr val="CC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87" d="100"/>
          <a:sy n="87" d="100"/>
        </p:scale>
        <p:origin x="-1253" y="5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9A2407F-78A2-4C14-A9CF-210FA5FAC918}" type="datetimeFigureOut">
              <a:rPr lang="tr-TR" smtClean="0"/>
              <a:t>28.09.2020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4FBCF33-0806-4C7A-8655-311B7089447D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7573279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mtClean="0"/>
              <a:t>www.egitimhane.com </a:t>
            </a:r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FBCF33-0806-4C7A-8655-311B7089447D}" type="slidenum">
              <a:rPr lang="tr-TR" smtClean="0"/>
              <a:t>1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9488192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B1A6F7-A73A-4352-B773-AEF0AF3F58E5}" type="datetimeFigureOut">
              <a:rPr lang="tr-TR" smtClean="0"/>
              <a:t>28.09.2020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4B7957-D336-4BD7-83E3-598959B3DDC1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5251385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B1A6F7-A73A-4352-B773-AEF0AF3F58E5}" type="datetimeFigureOut">
              <a:rPr lang="tr-TR" smtClean="0"/>
              <a:t>28.09.2020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4B7957-D336-4BD7-83E3-598959B3DDC1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2289374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B1A6F7-A73A-4352-B773-AEF0AF3F58E5}" type="datetimeFigureOut">
              <a:rPr lang="tr-TR" smtClean="0"/>
              <a:t>28.09.2020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4B7957-D336-4BD7-83E3-598959B3DDC1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3960904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B1A6F7-A73A-4352-B773-AEF0AF3F58E5}" type="datetimeFigureOut">
              <a:rPr lang="tr-TR" smtClean="0"/>
              <a:t>28.09.2020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4B7957-D336-4BD7-83E3-598959B3DDC1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9972035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B1A6F7-A73A-4352-B773-AEF0AF3F58E5}" type="datetimeFigureOut">
              <a:rPr lang="tr-TR" smtClean="0"/>
              <a:t>28.09.2020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4B7957-D336-4BD7-83E3-598959B3DDC1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2204584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B1A6F7-A73A-4352-B773-AEF0AF3F58E5}" type="datetimeFigureOut">
              <a:rPr lang="tr-TR" smtClean="0"/>
              <a:t>28.09.2020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4B7957-D336-4BD7-83E3-598959B3DDC1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8218642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B1A6F7-A73A-4352-B773-AEF0AF3F58E5}" type="datetimeFigureOut">
              <a:rPr lang="tr-TR" smtClean="0"/>
              <a:t>28.09.2020</a:t>
            </a:fld>
            <a:endParaRPr 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4B7957-D336-4BD7-83E3-598959B3DDC1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1078375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B1A6F7-A73A-4352-B773-AEF0AF3F58E5}" type="datetimeFigureOut">
              <a:rPr lang="tr-TR" smtClean="0"/>
              <a:t>28.09.2020</a:t>
            </a:fld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4B7957-D336-4BD7-83E3-598959B3DDC1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2029816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B1A6F7-A73A-4352-B773-AEF0AF3F58E5}" type="datetimeFigureOut">
              <a:rPr lang="tr-TR" smtClean="0"/>
              <a:t>28.09.2020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4B7957-D336-4BD7-83E3-598959B3DDC1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9811054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B1A6F7-A73A-4352-B773-AEF0AF3F58E5}" type="datetimeFigureOut">
              <a:rPr lang="tr-TR" smtClean="0"/>
              <a:t>28.09.2020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4B7957-D336-4BD7-83E3-598959B3DDC1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7575086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B1A6F7-A73A-4352-B773-AEF0AF3F58E5}" type="datetimeFigureOut">
              <a:rPr lang="tr-TR" smtClean="0"/>
              <a:t>28.09.2020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4B7957-D336-4BD7-83E3-598959B3DDC1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2390893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B1A6F7-A73A-4352-B773-AEF0AF3F58E5}" type="datetimeFigureOut">
              <a:rPr lang="tr-TR" smtClean="0"/>
              <a:t>28.09.2020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4B7957-D336-4BD7-83E3-598959B3DDC1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2690526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etin kutusu 2"/>
          <p:cNvSpPr txBox="1"/>
          <p:nvPr/>
        </p:nvSpPr>
        <p:spPr>
          <a:xfrm>
            <a:off x="1907704" y="3356992"/>
            <a:ext cx="5813758" cy="1569660"/>
          </a:xfrm>
          <a:prstGeom prst="rect">
            <a:avLst/>
          </a:prstGeom>
          <a:noFill/>
          <a:ln w="76200">
            <a:solidFill>
              <a:schemeClr val="tx2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tr-TR" sz="9600" dirty="0" smtClean="0">
                <a:solidFill>
                  <a:prstClr val="black"/>
                </a:solidFill>
                <a:latin typeface="Comic Sans MS" pitchFamily="66" charset="0"/>
              </a:rPr>
              <a:t>Üç Nokta</a:t>
            </a:r>
            <a:endParaRPr lang="tr-TR" dirty="0"/>
          </a:p>
        </p:txBody>
      </p:sp>
      <p:pic>
        <p:nvPicPr>
          <p:cNvPr id="6" name="Picture 2" descr="https://2.bp.blogspot.com/-95wXRukXVBE/WYxAq-xlOoI/AAAAAAAAI6U/MXGhoXRF5SsHT0EM02pqX86DBfrrREsYACLcBGAs/s1600/nokta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1052736"/>
            <a:ext cx="1592303" cy="14874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https://2.bp.blogspot.com/-95wXRukXVBE/WYxAq-xlOoI/AAAAAAAAI6U/MXGhoXRF5SsHT0EM02pqX86DBfrrREsYACLcBGAs/s1600/nokta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1052736"/>
            <a:ext cx="1592303" cy="14874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https://2.bp.blogspot.com/-95wXRukXVBE/WYxAq-xlOoI/AAAAAAAAI6U/MXGhoXRF5SsHT0EM02pqX86DBfrrREsYACLcBGAs/s1600/nokta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6031" y="1052736"/>
            <a:ext cx="1592303" cy="14874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727298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23528" y="1196752"/>
            <a:ext cx="8291264" cy="460851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r-TR" dirty="0" smtClean="0">
                <a:latin typeface="Comic Sans MS" pitchFamily="66" charset="0"/>
              </a:rPr>
              <a:t>	Tamamlanmamış cümlelerin sonuna </a:t>
            </a:r>
          </a:p>
          <a:p>
            <a:pPr marL="0" indent="0">
              <a:buNone/>
            </a:pPr>
            <a:r>
              <a:rPr lang="tr-TR" dirty="0" smtClean="0">
                <a:solidFill>
                  <a:srgbClr val="FF0000"/>
                </a:solidFill>
                <a:latin typeface="Comic Sans MS" pitchFamily="66" charset="0"/>
              </a:rPr>
              <a:t>üç</a:t>
            </a:r>
            <a:r>
              <a:rPr lang="tr-TR" dirty="0" smtClean="0">
                <a:latin typeface="Comic Sans MS" pitchFamily="66" charset="0"/>
              </a:rPr>
              <a:t> </a:t>
            </a:r>
            <a:r>
              <a:rPr lang="tr-TR" dirty="0" smtClean="0">
                <a:solidFill>
                  <a:srgbClr val="FF0000"/>
                </a:solidFill>
                <a:latin typeface="Comic Sans MS" pitchFamily="66" charset="0"/>
              </a:rPr>
              <a:t>nokta </a:t>
            </a:r>
            <a:r>
              <a:rPr lang="tr-TR" dirty="0" smtClean="0">
                <a:latin typeface="Comic Sans MS" pitchFamily="66" charset="0"/>
              </a:rPr>
              <a:t>konu</a:t>
            </a:r>
            <a:r>
              <a:rPr lang="tr-TR" dirty="0" smtClean="0">
                <a:solidFill>
                  <a:prstClr val="black"/>
                </a:solidFill>
                <a:latin typeface="Comic Sans MS" pitchFamily="66" charset="0"/>
              </a:rPr>
              <a:t>r</a:t>
            </a:r>
            <a:r>
              <a:rPr lang="tr-TR" dirty="0" smtClean="0">
                <a:solidFill>
                  <a:prstClr val="black"/>
                </a:solidFill>
              </a:rPr>
              <a:t>.</a:t>
            </a:r>
          </a:p>
          <a:p>
            <a:endParaRPr lang="tr-TR" sz="1800" dirty="0" smtClean="0">
              <a:latin typeface="Comic Sans MS" pitchFamily="66" charset="0"/>
            </a:endParaRPr>
          </a:p>
          <a:p>
            <a:pPr marL="0" indent="0">
              <a:buNone/>
            </a:pPr>
            <a:r>
              <a:rPr lang="tr-TR" dirty="0" smtClean="0">
                <a:solidFill>
                  <a:srgbClr val="FF0000"/>
                </a:solidFill>
                <a:latin typeface="Comic Sans MS" pitchFamily="66" charset="0"/>
              </a:rPr>
              <a:t>Ö</a:t>
            </a:r>
            <a:r>
              <a:rPr lang="tr-TR" dirty="0">
                <a:solidFill>
                  <a:srgbClr val="FF0000"/>
                </a:solidFill>
                <a:latin typeface="Comic Sans MS" pitchFamily="66" charset="0"/>
              </a:rPr>
              <a:t>r</a:t>
            </a:r>
            <a:r>
              <a:rPr lang="tr-TR" dirty="0" smtClean="0">
                <a:solidFill>
                  <a:srgbClr val="FF0000"/>
                </a:solidFill>
                <a:latin typeface="Comic Sans MS" pitchFamily="66" charset="0"/>
              </a:rPr>
              <a:t>nek :</a:t>
            </a:r>
          </a:p>
          <a:p>
            <a:pPr marL="0" indent="0">
              <a:buNone/>
            </a:pPr>
            <a:r>
              <a:rPr lang="tr-TR" dirty="0" smtClean="0">
                <a:latin typeface="Comic Sans MS" pitchFamily="66" charset="0"/>
              </a:rPr>
              <a:t>        Anlatmak iste</a:t>
            </a:r>
            <a:r>
              <a:rPr lang="tr-TR" dirty="0">
                <a:solidFill>
                  <a:prstClr val="black"/>
                </a:solidFill>
                <a:latin typeface="Comic Sans MS" pitchFamily="66" charset="0"/>
              </a:rPr>
              <a:t>r</a:t>
            </a:r>
            <a:r>
              <a:rPr lang="tr-TR" dirty="0" smtClean="0">
                <a:latin typeface="Comic Sans MS" pitchFamily="66" charset="0"/>
              </a:rPr>
              <a:t>dim ama </a:t>
            </a:r>
            <a:r>
              <a:rPr lang="tr-TR" sz="4800" b="1" dirty="0" smtClean="0">
                <a:solidFill>
                  <a:srgbClr val="FF0000"/>
                </a:solidFill>
                <a:latin typeface="Comic Sans MS" pitchFamily="66" charset="0"/>
              </a:rPr>
              <a:t>…</a:t>
            </a:r>
          </a:p>
          <a:p>
            <a:pPr marL="0" indent="0">
              <a:buNone/>
            </a:pPr>
            <a:r>
              <a:rPr lang="tr-TR" dirty="0" smtClean="0">
                <a:latin typeface="Comic Sans MS" pitchFamily="66" charset="0"/>
              </a:rPr>
              <a:t>        A</a:t>
            </a:r>
            <a:r>
              <a:rPr lang="tr-TR" dirty="0" smtClean="0">
                <a:solidFill>
                  <a:prstClr val="black"/>
                </a:solidFill>
                <a:latin typeface="Comic Sans MS" pitchFamily="66" charset="0"/>
              </a:rPr>
              <a:t>r</a:t>
            </a:r>
            <a:r>
              <a:rPr lang="tr-TR" dirty="0" smtClean="0">
                <a:latin typeface="Comic Sans MS" pitchFamily="66" charset="0"/>
              </a:rPr>
              <a:t>dından icat edilen </a:t>
            </a:r>
            <a:r>
              <a:rPr lang="tr-TR" dirty="0" err="1" smtClean="0">
                <a:latin typeface="Comic Sans MS" pitchFamily="66" charset="0"/>
              </a:rPr>
              <a:t>led</a:t>
            </a:r>
            <a:r>
              <a:rPr lang="tr-TR" dirty="0" smtClean="0">
                <a:latin typeface="Comic Sans MS" pitchFamily="66" charset="0"/>
              </a:rPr>
              <a:t> lamba</a:t>
            </a:r>
            <a:r>
              <a:rPr lang="tr-TR" sz="5400" b="1" dirty="0" smtClean="0">
                <a:solidFill>
                  <a:srgbClr val="FF0000"/>
                </a:solidFill>
                <a:latin typeface="Comic Sans MS" pitchFamily="66" charset="0"/>
              </a:rPr>
              <a:t>…</a:t>
            </a:r>
            <a:endParaRPr lang="tr-TR" b="1" dirty="0" smtClean="0">
              <a:solidFill>
                <a:srgbClr val="FF0000"/>
              </a:solidFill>
              <a:latin typeface="Comic Sans MS" pitchFamily="66" charset="0"/>
            </a:endParaRPr>
          </a:p>
          <a:p>
            <a:endParaRPr lang="tr-TR" dirty="0">
              <a:latin typeface="Comic Sans MS" pitchFamily="66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592" y="3600731"/>
            <a:ext cx="216024" cy="201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1309" y="3601773"/>
            <a:ext cx="216024" cy="201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3600731"/>
            <a:ext cx="216024" cy="201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920" y="4747629"/>
            <a:ext cx="212725" cy="201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5580" y="4747898"/>
            <a:ext cx="216024" cy="201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7450" y="4752466"/>
            <a:ext cx="216024" cy="201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601177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57359" y="548680"/>
            <a:ext cx="8496944" cy="554461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r-TR" dirty="0" smtClean="0">
                <a:latin typeface="Comic Sans MS" pitchFamily="66" charset="0"/>
              </a:rPr>
              <a:t>	</a:t>
            </a:r>
            <a:r>
              <a:rPr lang="tr-TR" sz="2800" dirty="0" smtClean="0">
                <a:latin typeface="Comic Sans MS" pitchFamily="66" charset="0"/>
              </a:rPr>
              <a:t>Ö</a:t>
            </a:r>
            <a:r>
              <a:rPr lang="tr-TR" sz="2800" dirty="0" smtClean="0">
                <a:solidFill>
                  <a:prstClr val="black"/>
                </a:solidFill>
                <a:latin typeface="Comic Sans MS" pitchFamily="66" charset="0"/>
              </a:rPr>
              <a:t>r</a:t>
            </a:r>
            <a:r>
              <a:rPr lang="tr-TR" sz="2800" dirty="0" smtClean="0">
                <a:latin typeface="Comic Sans MS" pitchFamily="66" charset="0"/>
              </a:rPr>
              <a:t>nekle</a:t>
            </a:r>
            <a:r>
              <a:rPr lang="tr-TR" sz="2800" dirty="0">
                <a:solidFill>
                  <a:prstClr val="black"/>
                </a:solidFill>
                <a:latin typeface="Comic Sans MS" pitchFamily="66" charset="0"/>
              </a:rPr>
              <a:t>r</a:t>
            </a:r>
            <a:r>
              <a:rPr lang="tr-TR" sz="2800" dirty="0" smtClean="0">
                <a:latin typeface="Comic Sans MS" pitchFamily="66" charset="0"/>
              </a:rPr>
              <a:t> sayıldıktan son</a:t>
            </a:r>
            <a:r>
              <a:rPr lang="tr-TR" sz="2800" dirty="0">
                <a:solidFill>
                  <a:prstClr val="black"/>
                </a:solidFill>
                <a:latin typeface="Comic Sans MS" pitchFamily="66" charset="0"/>
              </a:rPr>
              <a:t>r</a:t>
            </a:r>
            <a:r>
              <a:rPr lang="tr-TR" sz="2800" dirty="0" smtClean="0">
                <a:latin typeface="Comic Sans MS" pitchFamily="66" charset="0"/>
              </a:rPr>
              <a:t>a benzerlerinin bulunduğunu belirtmek için </a:t>
            </a:r>
          </a:p>
          <a:p>
            <a:pPr marL="0" indent="0">
              <a:buNone/>
            </a:pPr>
            <a:r>
              <a:rPr lang="tr-TR" sz="2800" b="1" dirty="0" smtClean="0">
                <a:solidFill>
                  <a:srgbClr val="FF0000"/>
                </a:solidFill>
                <a:latin typeface="Comic Sans MS" pitchFamily="66" charset="0"/>
              </a:rPr>
              <a:t>üç </a:t>
            </a:r>
            <a:r>
              <a:rPr lang="tr-TR" sz="2800" dirty="0" smtClean="0">
                <a:solidFill>
                  <a:srgbClr val="FF0000"/>
                </a:solidFill>
                <a:latin typeface="Comic Sans MS" pitchFamily="66" charset="0"/>
              </a:rPr>
              <a:t>nokta </a:t>
            </a:r>
            <a:r>
              <a:rPr lang="tr-TR" sz="2800" dirty="0" smtClean="0">
                <a:latin typeface="Comic Sans MS" pitchFamily="66" charset="0"/>
              </a:rPr>
              <a:t>konu</a:t>
            </a:r>
            <a:r>
              <a:rPr lang="tr-TR" sz="2800" dirty="0" smtClean="0">
                <a:solidFill>
                  <a:prstClr val="black"/>
                </a:solidFill>
                <a:latin typeface="Comic Sans MS" pitchFamily="66" charset="0"/>
              </a:rPr>
              <a:t>r</a:t>
            </a:r>
            <a:r>
              <a:rPr lang="tr-TR" sz="2800" dirty="0" smtClean="0">
                <a:solidFill>
                  <a:prstClr val="black"/>
                </a:solidFill>
              </a:rPr>
              <a:t>.</a:t>
            </a:r>
          </a:p>
          <a:p>
            <a:endParaRPr lang="tr-TR" sz="1800" dirty="0" smtClean="0">
              <a:latin typeface="Comic Sans MS" pitchFamily="66" charset="0"/>
            </a:endParaRPr>
          </a:p>
          <a:p>
            <a:pPr marL="0" indent="0">
              <a:buNone/>
            </a:pPr>
            <a:r>
              <a:rPr lang="tr-TR" dirty="0" smtClean="0">
                <a:solidFill>
                  <a:srgbClr val="FF0000"/>
                </a:solidFill>
                <a:latin typeface="Comic Sans MS" pitchFamily="66" charset="0"/>
              </a:rPr>
              <a:t>Ö</a:t>
            </a:r>
            <a:r>
              <a:rPr lang="tr-TR" dirty="0">
                <a:solidFill>
                  <a:srgbClr val="FF0000"/>
                </a:solidFill>
                <a:latin typeface="Comic Sans MS" pitchFamily="66" charset="0"/>
              </a:rPr>
              <a:t>r</a:t>
            </a:r>
            <a:r>
              <a:rPr lang="tr-TR" dirty="0" smtClean="0">
                <a:solidFill>
                  <a:srgbClr val="FF0000"/>
                </a:solidFill>
                <a:latin typeface="Comic Sans MS" pitchFamily="66" charset="0"/>
              </a:rPr>
              <a:t>nek :</a:t>
            </a:r>
          </a:p>
          <a:p>
            <a:pPr marL="0" lvl="0" indent="0">
              <a:buNone/>
            </a:pPr>
            <a:r>
              <a:rPr lang="tr-TR" dirty="0" smtClean="0">
                <a:solidFill>
                  <a:prstClr val="black"/>
                </a:solidFill>
                <a:latin typeface="Comic Sans MS" pitchFamily="66" charset="0"/>
              </a:rPr>
              <a:t>       </a:t>
            </a:r>
            <a:r>
              <a:rPr lang="tr-TR" sz="2800" dirty="0" smtClean="0">
                <a:solidFill>
                  <a:prstClr val="black"/>
                </a:solidFill>
                <a:latin typeface="Comic Sans MS" pitchFamily="66" charset="0"/>
              </a:rPr>
              <a:t>Manav tezgahında inci gibi dizilmiş domatesle</a:t>
            </a:r>
            <a:r>
              <a:rPr lang="tr-TR" sz="2800" dirty="0">
                <a:solidFill>
                  <a:prstClr val="black"/>
                </a:solidFill>
                <a:latin typeface="Comic Sans MS" pitchFamily="66" charset="0"/>
              </a:rPr>
              <a:t>r</a:t>
            </a:r>
            <a:r>
              <a:rPr lang="tr-TR" sz="2800" dirty="0" smtClean="0">
                <a:solidFill>
                  <a:prstClr val="black"/>
                </a:solidFill>
                <a:latin typeface="Comic Sans MS" pitchFamily="66" charset="0"/>
              </a:rPr>
              <a:t>, biberler, erikle</a:t>
            </a:r>
            <a:r>
              <a:rPr lang="tr-TR" sz="2800" dirty="0">
                <a:solidFill>
                  <a:prstClr val="black"/>
                </a:solidFill>
                <a:latin typeface="Comic Sans MS" pitchFamily="66" charset="0"/>
              </a:rPr>
              <a:t>r</a:t>
            </a:r>
            <a:r>
              <a:rPr lang="tr-TR" sz="4400" b="1" dirty="0" smtClean="0">
                <a:solidFill>
                  <a:srgbClr val="FF0000"/>
                </a:solidFill>
                <a:latin typeface="Comic Sans MS" pitchFamily="66" charset="0"/>
              </a:rPr>
              <a:t>…</a:t>
            </a:r>
          </a:p>
          <a:p>
            <a:pPr marL="0" indent="0">
              <a:buNone/>
            </a:pPr>
            <a:endParaRPr lang="tr-TR" sz="300" dirty="0">
              <a:solidFill>
                <a:srgbClr val="FF0000"/>
              </a:solidFill>
              <a:latin typeface="Comic Sans MS" pitchFamily="66" charset="0"/>
            </a:endParaRPr>
          </a:p>
          <a:p>
            <a:pPr marL="0" lvl="0" indent="0">
              <a:buNone/>
            </a:pPr>
            <a:r>
              <a:rPr lang="tr-TR" dirty="0" smtClean="0">
                <a:solidFill>
                  <a:srgbClr val="FF0000"/>
                </a:solidFill>
                <a:latin typeface="Comic Sans MS" pitchFamily="66" charset="0"/>
              </a:rPr>
              <a:t>        </a:t>
            </a:r>
            <a:r>
              <a:rPr lang="tr-TR" sz="2800" dirty="0" smtClean="0">
                <a:latin typeface="Comic Sans MS" pitchFamily="66" charset="0"/>
              </a:rPr>
              <a:t>Yaz meyveleri şunladı</a:t>
            </a:r>
            <a:r>
              <a:rPr lang="tr-TR" dirty="0">
                <a:solidFill>
                  <a:prstClr val="black"/>
                </a:solidFill>
                <a:latin typeface="Comic Sans MS" pitchFamily="66" charset="0"/>
              </a:rPr>
              <a:t>r</a:t>
            </a:r>
            <a:r>
              <a:rPr lang="tr-TR" sz="2800" dirty="0" smtClean="0">
                <a:latin typeface="Comic Sans MS" pitchFamily="66" charset="0"/>
              </a:rPr>
              <a:t>: kiraz, e</a:t>
            </a:r>
            <a:r>
              <a:rPr lang="tr-TR" dirty="0">
                <a:solidFill>
                  <a:prstClr val="black"/>
                </a:solidFill>
                <a:latin typeface="Comic Sans MS" pitchFamily="66" charset="0"/>
              </a:rPr>
              <a:t>r</a:t>
            </a:r>
            <a:r>
              <a:rPr lang="tr-TR" sz="2800" dirty="0" smtClean="0">
                <a:latin typeface="Comic Sans MS" pitchFamily="66" charset="0"/>
              </a:rPr>
              <a:t>ik kayısı</a:t>
            </a:r>
            <a:r>
              <a:rPr lang="tr-TR" sz="4400" b="1" dirty="0">
                <a:solidFill>
                  <a:srgbClr val="FF0000"/>
                </a:solidFill>
                <a:latin typeface="Comic Sans MS" pitchFamily="66" charset="0"/>
              </a:rPr>
              <a:t>…</a:t>
            </a:r>
          </a:p>
          <a:p>
            <a:pPr marL="0" indent="0">
              <a:buNone/>
            </a:pPr>
            <a:endParaRPr lang="tr-TR" sz="2800" dirty="0" smtClean="0">
              <a:latin typeface="Comic Sans MS" pitchFamily="66" charset="0"/>
            </a:endParaRPr>
          </a:p>
          <a:p>
            <a:endParaRPr lang="tr-TR" dirty="0">
              <a:latin typeface="Comic Sans MS" pitchFamily="66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5705" y="2950748"/>
            <a:ext cx="216024" cy="201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072" y="2953867"/>
            <a:ext cx="216024" cy="201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4424" y="2968035"/>
            <a:ext cx="216024" cy="201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7194" y="4725144"/>
            <a:ext cx="212725" cy="201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592" y="4725144"/>
            <a:ext cx="216024" cy="201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3596" y="4724907"/>
            <a:ext cx="216024" cy="201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768686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60</TotalTime>
  <Words>4</Words>
  <Application>Microsoft Office PowerPoint</Application>
  <PresentationFormat>Ekran Gösterisi (4:3)</PresentationFormat>
  <Paragraphs>16</Paragraphs>
  <Slides>3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3</vt:i4>
      </vt:variant>
    </vt:vector>
  </HeadingPairs>
  <TitlesOfParts>
    <vt:vector size="4" baseType="lpstr">
      <vt:lpstr>Ofis Teması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Sunusu</dc:title>
  <dc:creator>buket</dc:creator>
  <cp:lastModifiedBy>Asus</cp:lastModifiedBy>
  <cp:revision>12</cp:revision>
  <dcterms:created xsi:type="dcterms:W3CDTF">2020-09-26T19:11:35Z</dcterms:created>
  <dcterms:modified xsi:type="dcterms:W3CDTF">2020-09-28T16:41:03Z</dcterms:modified>
</cp:coreProperties>
</file>