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0" r:id="rId2"/>
    <p:sldId id="258" r:id="rId3"/>
    <p:sldId id="257" r:id="rId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80"/>
    <a:srgbClr val="FF3399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9" d="100"/>
          <a:sy n="59" d="100"/>
        </p:scale>
        <p:origin x="-2045" y="-52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 /><Relationship Id="rId3" Type="http://schemas.openxmlformats.org/officeDocument/2006/relationships/slide" Target="slides/slide2.xml" /><Relationship Id="rId7" Type="http://schemas.openxmlformats.org/officeDocument/2006/relationships/viewProps" Target="viewProps.xml" /><Relationship Id="rId2" Type="http://schemas.openxmlformats.org/officeDocument/2006/relationships/slide" Target="slides/slide1.xml" /><Relationship Id="rId1" Type="http://schemas.openxmlformats.org/officeDocument/2006/relationships/slideMaster" Target="slideMasters/slideMaster1.xml" /><Relationship Id="rId6" Type="http://schemas.openxmlformats.org/officeDocument/2006/relationships/presProps" Target="presProps.xml" /><Relationship Id="rId5" Type="http://schemas.openxmlformats.org/officeDocument/2006/relationships/notesMaster" Target="notesMasters/notesMaster1.xml" /><Relationship Id="rId4" Type="http://schemas.openxmlformats.org/officeDocument/2006/relationships/slide" Target="slides/slide3.xml" /><Relationship Id="rId9" Type="http://schemas.openxmlformats.org/officeDocument/2006/relationships/tableStyles" Target="tableStyles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C816D6-1AAC-4CC3-82AD-87FE0F11785B}" type="datetimeFigureOut">
              <a:rPr lang="tr-TR" smtClean="0"/>
              <a:t>29.09.2020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260886-15F4-4A3D-B917-849C15137BCE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346626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/>
              <a:t>www.egitimhane.com 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260886-15F4-4A3D-B917-849C15137BCE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85391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29.09.2020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251385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29.09.2020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28937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29.09.2020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96090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29.09.2020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97203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29.09.2020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204584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29.09.2020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21864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29.09.2020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07837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29.09.2020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029816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29.09.2020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81105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29.09.2020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57508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1A6F7-A73A-4352-B773-AEF0AF3F58E5}" type="datetimeFigureOut">
              <a:rPr lang="tr-TR" smtClean="0"/>
              <a:t>29.09.2020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390893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B1A6F7-A73A-4352-B773-AEF0AF3F58E5}" type="datetimeFigureOut">
              <a:rPr lang="tr-TR" smtClean="0"/>
              <a:t>29.09.2020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4B7957-D336-4BD7-83E3-598959B3DDC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69052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 /><Relationship Id="rId2" Type="http://schemas.openxmlformats.org/officeDocument/2006/relationships/notesSlide" Target="../notesSlides/notesSlide1.xml" /><Relationship Id="rId1" Type="http://schemas.openxmlformats.org/officeDocument/2006/relationships/slideLayout" Target="../slideLayouts/slideLayout7.xml" 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 /><Relationship Id="rId1" Type="http://schemas.openxmlformats.org/officeDocument/2006/relationships/slideLayout" Target="../slideLayouts/slideLayout2.xml" 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 /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/>
          <p:cNvSpPr txBox="1"/>
          <p:nvPr/>
        </p:nvSpPr>
        <p:spPr>
          <a:xfrm>
            <a:off x="2411760" y="5150062"/>
            <a:ext cx="4608512" cy="156966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9600" dirty="0">
                <a:solidFill>
                  <a:prstClr val="black"/>
                </a:solidFill>
                <a:latin typeface="Comic Sans MS" pitchFamily="66" charset="0"/>
              </a:rPr>
              <a:t>Ünlem </a:t>
            </a:r>
            <a:endParaRPr lang="tr-TR" dirty="0"/>
          </a:p>
        </p:txBody>
      </p:sp>
      <p:pic>
        <p:nvPicPr>
          <p:cNvPr id="2" name="Picture 2" descr="http://www.pngmart.com/files/8/Exclamation-Mark-PNG-Transparen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649" y="12576"/>
            <a:ext cx="5137097" cy="5137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2729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404664"/>
            <a:ext cx="8208912" cy="5688632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tr-TR" sz="2800" dirty="0">
                <a:latin typeface="Comic Sans MS" pitchFamily="66" charset="0"/>
              </a:rPr>
              <a:t>	Acı, üzüntü, sevinç, heyecan, şaşkınlık, ko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sz="2800" dirty="0">
                <a:latin typeface="Comic Sans MS" pitchFamily="66" charset="0"/>
              </a:rPr>
              <a:t>ku gibi ani duyguları belirten cümlelerin sonuna </a:t>
            </a:r>
            <a:r>
              <a:rPr lang="tr-TR" sz="2800" b="1" u="sng" dirty="0">
                <a:solidFill>
                  <a:srgbClr val="FF0000"/>
                </a:solidFill>
                <a:latin typeface="Comic Sans MS" pitchFamily="66" charset="0"/>
              </a:rPr>
              <a:t>ünlem</a:t>
            </a:r>
            <a:r>
              <a:rPr lang="tr-TR" sz="2800" dirty="0">
                <a:latin typeface="Comic Sans MS" pitchFamily="66" charset="0"/>
              </a:rPr>
              <a:t> 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konur</a:t>
            </a:r>
            <a:r>
              <a:rPr lang="tr-TR" dirty="0">
                <a:solidFill>
                  <a:prstClr val="black"/>
                </a:solidFill>
              </a:rPr>
              <a:t>.</a:t>
            </a:r>
          </a:p>
          <a:p>
            <a:pPr marL="0" indent="0">
              <a:buNone/>
            </a:pPr>
            <a:endParaRPr lang="tr-TR" sz="1600" dirty="0">
              <a:solidFill>
                <a:prstClr val="black"/>
              </a:solidFill>
            </a:endParaRPr>
          </a:p>
          <a:p>
            <a:endParaRPr lang="tr-TR" sz="300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r>
              <a:rPr lang="tr-TR" dirty="0">
                <a:solidFill>
                  <a:srgbClr val="FF0000"/>
                </a:solidFill>
                <a:latin typeface="Comic Sans MS" pitchFamily="66" charset="0"/>
              </a:rPr>
              <a:t>Örnek :</a:t>
            </a:r>
          </a:p>
          <a:p>
            <a:pPr marL="0" lvl="0" indent="0">
              <a:buNone/>
            </a:pPr>
            <a:r>
              <a:rPr lang="tr-TR" dirty="0">
                <a:latin typeface="Comic Sans MS" pitchFamily="66" charset="0"/>
              </a:rPr>
              <a:t>     Eyvah, yemek yandı</a:t>
            </a:r>
            <a:r>
              <a:rPr lang="tr-TR" sz="5000" b="1" dirty="0">
                <a:solidFill>
                  <a:srgbClr val="FF0000"/>
                </a:solidFill>
                <a:latin typeface="Comic Sans MS" pitchFamily="66" charset="0"/>
              </a:rPr>
              <a:t> !</a:t>
            </a:r>
            <a:endParaRPr lang="tr-TR" dirty="0">
              <a:latin typeface="Comic Sans MS" pitchFamily="66" charset="0"/>
            </a:endParaRPr>
          </a:p>
          <a:p>
            <a:pPr marL="0" lvl="0" indent="0">
              <a:buNone/>
            </a:pPr>
            <a:endParaRPr lang="tr-TR" sz="100" dirty="0">
              <a:latin typeface="Comic Sans MS" pitchFamily="66" charset="0"/>
            </a:endParaRPr>
          </a:p>
          <a:p>
            <a:pPr marL="0" lvl="0" indent="0">
              <a:buNone/>
            </a:pPr>
            <a:endParaRPr lang="tr-TR" sz="100" dirty="0">
              <a:latin typeface="Comic Sans MS" pitchFamily="66" charset="0"/>
            </a:endParaRPr>
          </a:p>
          <a:p>
            <a:pPr marL="0" lvl="0" indent="0">
              <a:buNone/>
            </a:pPr>
            <a:r>
              <a:rPr lang="tr-TR" dirty="0">
                <a:latin typeface="Comic Sans MS" pitchFamily="66" charset="0"/>
              </a:rPr>
              <a:t>     Yaşasın, sınavı kazandım</a:t>
            </a:r>
            <a:r>
              <a:rPr lang="tr-TR" sz="5000" b="1" dirty="0">
                <a:solidFill>
                  <a:srgbClr val="FF0000"/>
                </a:solidFill>
                <a:latin typeface="Comic Sans MS" pitchFamily="66" charset="0"/>
              </a:rPr>
              <a:t> !</a:t>
            </a:r>
            <a:endParaRPr lang="tr-TR" dirty="0">
              <a:latin typeface="Comic Sans MS" pitchFamily="66" charset="0"/>
            </a:endParaRPr>
          </a:p>
          <a:p>
            <a:pPr marL="0" lvl="0" indent="0">
              <a:buNone/>
            </a:pPr>
            <a:endParaRPr lang="tr-TR" sz="500" dirty="0">
              <a:latin typeface="Comic Sans MS" pitchFamily="66" charset="0"/>
            </a:endParaRPr>
          </a:p>
          <a:p>
            <a:pPr marL="0" lvl="0" indent="0">
              <a:buNone/>
            </a:pPr>
            <a:r>
              <a:rPr lang="tr-TR" dirty="0">
                <a:latin typeface="Comic Sans MS" pitchFamily="66" charset="0"/>
              </a:rPr>
              <a:t>      Oh</a:t>
            </a:r>
            <a:r>
              <a:rPr lang="tr-TR" sz="5000" b="1" dirty="0">
                <a:solidFill>
                  <a:srgbClr val="FF0000"/>
                </a:solidFill>
                <a:latin typeface="Comic Sans MS" pitchFamily="66" charset="0"/>
              </a:rPr>
              <a:t> !</a:t>
            </a:r>
            <a:r>
              <a:rPr lang="tr-TR" dirty="0">
                <a:latin typeface="Comic Sans MS" pitchFamily="66" charset="0"/>
              </a:rPr>
              <a:t> Şimdi içim rahatladı.</a:t>
            </a:r>
          </a:p>
          <a:p>
            <a:pPr marL="0" indent="0">
              <a:buNone/>
            </a:pPr>
            <a:r>
              <a:rPr lang="tr-TR" sz="800" dirty="0">
                <a:latin typeface="Comic Sans MS" pitchFamily="66" charset="0"/>
              </a:rPr>
              <a:t>                       </a:t>
            </a:r>
            <a:endParaRPr lang="tr-TR" sz="2800" dirty="0">
              <a:latin typeface="Comic Sans MS" pitchFamily="66" charset="0"/>
            </a:endParaRPr>
          </a:p>
          <a:p>
            <a:endParaRPr lang="tr-TR" sz="2800" dirty="0">
              <a:latin typeface="Comic Sans MS" pitchFamily="66" charset="0"/>
            </a:endParaRPr>
          </a:p>
        </p:txBody>
      </p:sp>
      <p:pic>
        <p:nvPicPr>
          <p:cNvPr id="5" name="Picture 2" descr="http://www.pngmart.com/files/8/Exclamation-Mark-PNG-Transparen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068960"/>
            <a:ext cx="617570" cy="617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pngmart.com/files/8/Exclamation-Mark-PNG-Transparen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325" y="4119558"/>
            <a:ext cx="617570" cy="617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www.pngmart.com/files/8/Exclamation-Mark-PNG-Transparen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487" y="5085184"/>
            <a:ext cx="617570" cy="617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832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15514" y="953570"/>
            <a:ext cx="8424548" cy="532190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r-TR" dirty="0">
                <a:latin typeface="Comic Sans MS" pitchFamily="66" charset="0"/>
              </a:rPr>
              <a:t>	Seslenme, hitap ve uya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dirty="0">
                <a:latin typeface="Comic Sans MS" pitchFamily="66" charset="0"/>
              </a:rPr>
              <a:t>ı sözle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dirty="0">
                <a:latin typeface="Comic Sans MS" pitchFamily="66" charset="0"/>
              </a:rPr>
              <a:t>inden son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dirty="0">
                <a:latin typeface="Comic Sans MS" pitchFamily="66" charset="0"/>
              </a:rPr>
              <a:t>a </a:t>
            </a:r>
            <a:r>
              <a:rPr lang="tr-TR" dirty="0">
                <a:solidFill>
                  <a:srgbClr val="FF0000"/>
                </a:solidFill>
                <a:latin typeface="Comic Sans MS" pitchFamily="66" charset="0"/>
              </a:rPr>
              <a:t>ünlem </a:t>
            </a:r>
            <a:r>
              <a:rPr lang="tr-TR" dirty="0">
                <a:latin typeface="Comic Sans MS" pitchFamily="66" charset="0"/>
              </a:rPr>
              <a:t>konu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dirty="0">
                <a:solidFill>
                  <a:prstClr val="black"/>
                </a:solidFill>
              </a:rPr>
              <a:t>.</a:t>
            </a:r>
          </a:p>
          <a:p>
            <a:endParaRPr lang="tr-TR" sz="1800" dirty="0"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dirty="0">
                <a:solidFill>
                  <a:srgbClr val="FF0000"/>
                </a:solidFill>
                <a:latin typeface="Comic Sans MS" pitchFamily="66" charset="0"/>
              </a:rPr>
              <a:t>Örnek :</a:t>
            </a:r>
          </a:p>
          <a:p>
            <a:pPr marL="0" lvl="0" indent="0">
              <a:buNone/>
            </a:pPr>
            <a:r>
              <a:rPr lang="tr-TR" dirty="0">
                <a:latin typeface="Comic Sans MS" pitchFamily="66" charset="0"/>
              </a:rPr>
              <a:t>    Ey Tü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r</a:t>
            </a:r>
            <a:r>
              <a:rPr lang="tr-TR" dirty="0">
                <a:latin typeface="Comic Sans MS" pitchFamily="66" charset="0"/>
              </a:rPr>
              <a:t>k Gençliği</a:t>
            </a:r>
            <a:r>
              <a:rPr lang="tr-TR" sz="5400" b="1" dirty="0">
                <a:solidFill>
                  <a:srgbClr val="FF0000"/>
                </a:solidFill>
                <a:latin typeface="Comic Sans MS" pitchFamily="66" charset="0"/>
              </a:rPr>
              <a:t>!</a:t>
            </a:r>
            <a:endParaRPr lang="tr-TR" sz="4800" b="1" dirty="0">
              <a:solidFill>
                <a:srgbClr val="FF0000"/>
              </a:solidFill>
              <a:latin typeface="Comic Sans MS" pitchFamily="66" charset="0"/>
            </a:endParaRPr>
          </a:p>
          <a:p>
            <a:pPr marL="0" lvl="0" indent="0">
              <a:buNone/>
            </a:pPr>
            <a:r>
              <a:rPr lang="tr-TR">
                <a:solidFill>
                  <a:prstClr val="black"/>
                </a:solidFill>
                <a:latin typeface="Comic Sans MS" pitchFamily="66" charset="0"/>
              </a:rPr>
              <a:t>    Değerli </a:t>
            </a: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konuklar</a:t>
            </a:r>
            <a:r>
              <a:rPr lang="tr-TR" sz="5400" b="1" dirty="0">
                <a:solidFill>
                  <a:srgbClr val="FF0000"/>
                </a:solidFill>
                <a:latin typeface="Comic Sans MS" pitchFamily="66" charset="0"/>
              </a:rPr>
              <a:t> !</a:t>
            </a:r>
            <a:endParaRPr lang="tr-TR" sz="4800" b="1" dirty="0">
              <a:solidFill>
                <a:srgbClr val="FF0000"/>
              </a:solidFill>
              <a:latin typeface="Comic Sans MS" pitchFamily="66" charset="0"/>
            </a:endParaRPr>
          </a:p>
          <a:p>
            <a:pPr marL="0" lvl="0" indent="0">
              <a:buNone/>
            </a:pPr>
            <a:r>
              <a:rPr lang="tr-TR" dirty="0">
                <a:solidFill>
                  <a:prstClr val="black"/>
                </a:solidFill>
                <a:latin typeface="Comic Sans MS" pitchFamily="66" charset="0"/>
              </a:rPr>
              <a:t>    Odular, ilk hedefiniz Akdeniz’dir, İleri</a:t>
            </a:r>
            <a:r>
              <a:rPr lang="tr-TR" sz="5400" b="1" dirty="0">
                <a:solidFill>
                  <a:srgbClr val="FF0000"/>
                </a:solidFill>
                <a:latin typeface="Comic Sans MS" pitchFamily="66" charset="0"/>
              </a:rPr>
              <a:t>!</a:t>
            </a:r>
            <a:endParaRPr lang="tr-TR" b="1" dirty="0">
              <a:solidFill>
                <a:srgbClr val="FF0000"/>
              </a:solidFill>
              <a:latin typeface="Comic Sans MS" pitchFamily="66" charset="0"/>
            </a:endParaRPr>
          </a:p>
          <a:p>
            <a:pPr marL="0" indent="0">
              <a:buNone/>
            </a:pPr>
            <a:endParaRPr lang="tr-TR" sz="4800" b="1" dirty="0">
              <a:solidFill>
                <a:srgbClr val="FF0000"/>
              </a:solidFill>
              <a:latin typeface="Comic Sans MS" pitchFamily="66" charset="0"/>
            </a:endParaRPr>
          </a:p>
          <a:p>
            <a:pPr marL="0" indent="0">
              <a:buNone/>
            </a:pPr>
            <a:r>
              <a:rPr lang="tr-TR" dirty="0">
                <a:latin typeface="Comic Sans MS" pitchFamily="66" charset="0"/>
              </a:rPr>
              <a:t>   </a:t>
            </a:r>
            <a:endParaRPr lang="tr-TR" b="1" dirty="0">
              <a:solidFill>
                <a:srgbClr val="FF0000"/>
              </a:solidFill>
              <a:latin typeface="Comic Sans MS" pitchFamily="66" charset="0"/>
            </a:endParaRPr>
          </a:p>
          <a:p>
            <a:endParaRPr lang="tr-TR" dirty="0">
              <a:latin typeface="Comic Sans MS" pitchFamily="66" charset="0"/>
            </a:endParaRPr>
          </a:p>
        </p:txBody>
      </p:sp>
      <p:pic>
        <p:nvPicPr>
          <p:cNvPr id="5" name="Picture 2" descr="http://www.pngmart.com/files/8/Exclamation-Mark-PNG-Transparen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13" y="2687067"/>
            <a:ext cx="617570" cy="617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www.pngmart.com/files/8/Exclamation-Mark-PNG-Transparen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13" y="3501008"/>
            <a:ext cx="617570" cy="617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www.pngmart.com/files/8/Exclamation-Mark-PNG-Transparen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13" y="4132226"/>
            <a:ext cx="617570" cy="617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0117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4</Words>
  <Application>Microsoft Office PowerPoint</Application>
  <PresentationFormat>Ekran Gösterisi (4:3)</PresentationFormat>
  <Paragraphs>23</Paragraphs>
  <Slides>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</vt:i4>
      </vt:variant>
    </vt:vector>
  </HeadingPairs>
  <TitlesOfParts>
    <vt:vector size="4" baseType="lpstr">
      <vt:lpstr>Ofis Teması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buket</dc:creator>
  <cp:lastModifiedBy>Hasan Ayık</cp:lastModifiedBy>
  <cp:revision>13</cp:revision>
  <dcterms:created xsi:type="dcterms:W3CDTF">2020-09-26T19:11:35Z</dcterms:created>
  <dcterms:modified xsi:type="dcterms:W3CDTF">2020-09-29T10:08:19Z</dcterms:modified>
</cp:coreProperties>
</file>