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57" r:id="rId3"/>
    <p:sldId id="258" r:id="rId4"/>
    <p:sldId id="262" r:id="rId5"/>
    <p:sldId id="259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FF3399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ableStyles" Target="tableStyles.xml" /><Relationship Id="rId5" Type="http://schemas.openxmlformats.org/officeDocument/2006/relationships/slide" Target="slides/slide4.xml" /><Relationship Id="rId10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viewProps" Target="view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C8DFA-70E4-48C2-BC41-B05E4B74F6A0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F3E0D-1FDA-43E6-B33D-D18495586D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915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F3E0D-1FDA-43E6-B33D-D18495586DEC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645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5138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8937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609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720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045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18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783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298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110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750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908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905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2267744" y="4725144"/>
            <a:ext cx="4608512" cy="1569660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9600" dirty="0">
                <a:solidFill>
                  <a:prstClr val="black"/>
                </a:solidFill>
                <a:latin typeface="Comic Sans MS" pitchFamily="66" charset="0"/>
              </a:rPr>
              <a:t>Nokta</a:t>
            </a:r>
            <a:endParaRPr lang="tr-TR" dirty="0"/>
          </a:p>
        </p:txBody>
      </p:sp>
      <p:pic>
        <p:nvPicPr>
          <p:cNvPr id="1026" name="Picture 2" descr="https://2.bp.blogspot.com/-95wXRukXVBE/WYxAq-xlOoI/AAAAAAAAI6U/MXGhoXRF5SsHT0EM02pqX86DBfrrREsYACLcBGAs/s1600/nok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609" y="0"/>
            <a:ext cx="4719189" cy="440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7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96752"/>
            <a:ext cx="8291264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	Bitmiş cümlelerin sonuna 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nokta </a:t>
            </a:r>
            <a:r>
              <a:rPr lang="tr-TR" dirty="0">
                <a:latin typeface="Comic Sans MS" pitchFamily="66" charset="0"/>
              </a:rPr>
              <a:t>konu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solidFill>
                  <a:prstClr val="black"/>
                </a:solidFill>
              </a:rPr>
              <a:t>.</a:t>
            </a:r>
          </a:p>
          <a:p>
            <a:endParaRPr lang="tr-TR" sz="18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    Sınıf panosunu güzel 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resimlerle</a:t>
            </a:r>
            <a:r>
              <a:rPr lang="tr-TR" dirty="0">
                <a:latin typeface="Comic Sans MS" pitchFamily="66" charset="0"/>
              </a:rPr>
              <a:t> süsledi</a:t>
            </a:r>
            <a:r>
              <a:rPr lang="tr-TR" sz="4800" b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   Öğretmenimiz ders anlatıyo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5400" b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tr-TR" b="1" dirty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72" y="3933056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11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548680"/>
            <a:ext cx="8280920" cy="554461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tr-TR" sz="2800" dirty="0">
                <a:latin typeface="Comic Sans MS" pitchFamily="66" charset="0"/>
              </a:rPr>
              <a:t>	Tarihlerde gün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, ay ve yılı belirten sayıların arasına 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nokta 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konur</a:t>
            </a:r>
            <a:r>
              <a:rPr lang="tr-TR" dirty="0">
                <a:solidFill>
                  <a:prstClr val="black"/>
                </a:solidFill>
              </a:rPr>
              <a:t>.</a:t>
            </a:r>
          </a:p>
          <a:p>
            <a:pPr marL="0" indent="0">
              <a:buNone/>
            </a:pPr>
            <a:endParaRPr lang="tr-TR" sz="1600" dirty="0">
              <a:solidFill>
                <a:prstClr val="black"/>
              </a:solidFill>
            </a:endParaRPr>
          </a:p>
          <a:p>
            <a:endParaRPr lang="tr-TR" sz="3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pPr marL="0" indent="0">
              <a:buNone/>
            </a:pPr>
            <a:r>
              <a:rPr lang="tr-TR" sz="800" dirty="0">
                <a:latin typeface="Comic Sans MS" pitchFamily="66" charset="0"/>
              </a:rPr>
              <a:t>                       </a:t>
            </a:r>
            <a:r>
              <a:rPr lang="tr-TR" sz="4000" dirty="0">
                <a:latin typeface="Comic Sans MS" pitchFamily="66" charset="0"/>
              </a:rPr>
              <a:t>28</a:t>
            </a:r>
            <a:r>
              <a:rPr lang="tr-TR" sz="5400" b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4000" dirty="0">
                <a:latin typeface="Comic Sans MS" pitchFamily="66" charset="0"/>
              </a:rPr>
              <a:t>09</a:t>
            </a:r>
            <a:r>
              <a:rPr lang="tr-TR" sz="6600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4000" dirty="0">
                <a:latin typeface="Comic Sans MS" pitchFamily="66" charset="0"/>
              </a:rPr>
              <a:t>2020</a:t>
            </a:r>
          </a:p>
          <a:p>
            <a:endParaRPr lang="tr-TR" sz="2800" dirty="0">
              <a:latin typeface="Comic Sans MS" pitchFamily="66" charset="0"/>
            </a:endParaRPr>
          </a:p>
          <a:p>
            <a:endParaRPr lang="tr-TR" sz="2800" dirty="0"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91" y="2924944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548680"/>
            <a:ext cx="8280920" cy="554461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tr-TR" sz="2800" dirty="0">
                <a:latin typeface="Comic Sans MS" pitchFamily="66" charset="0"/>
              </a:rPr>
              <a:t>	Saat ve dakikayı 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belirten sayıların arasına 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nokta 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konur</a:t>
            </a:r>
            <a:r>
              <a:rPr lang="tr-TR" dirty="0">
                <a:solidFill>
                  <a:prstClr val="black"/>
                </a:solidFill>
              </a:rPr>
              <a:t>.</a:t>
            </a:r>
          </a:p>
          <a:p>
            <a:pPr marL="0" indent="0">
              <a:buNone/>
            </a:pPr>
            <a:endParaRPr lang="tr-TR" sz="1600" dirty="0">
              <a:solidFill>
                <a:prstClr val="black"/>
              </a:solidFill>
            </a:endParaRPr>
          </a:p>
          <a:p>
            <a:endParaRPr lang="tr-TR" sz="3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pPr marL="0" indent="0">
              <a:buNone/>
            </a:pPr>
            <a:r>
              <a:rPr lang="tr-TR" sz="800" dirty="0">
                <a:latin typeface="Comic Sans MS" pitchFamily="66" charset="0"/>
              </a:rPr>
              <a:t>                       </a:t>
            </a:r>
            <a:r>
              <a:rPr lang="tr-TR" sz="4000" dirty="0">
                <a:latin typeface="Comic Sans MS" pitchFamily="66" charset="0"/>
              </a:rPr>
              <a:t>16</a:t>
            </a:r>
            <a:r>
              <a:rPr lang="tr-TR" sz="5400" b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4000" dirty="0">
                <a:latin typeface="Comic Sans MS" pitchFamily="66" charset="0"/>
              </a:rPr>
              <a:t>20</a:t>
            </a:r>
          </a:p>
          <a:p>
            <a:endParaRPr lang="tr-TR" sz="2800" dirty="0">
              <a:latin typeface="Comic Sans MS" pitchFamily="66" charset="0"/>
            </a:endParaRPr>
          </a:p>
          <a:p>
            <a:pPr marL="0" indent="0">
              <a:buNone/>
            </a:pPr>
            <a:endParaRPr lang="tr-TR" sz="2800" dirty="0"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749205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2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692696"/>
            <a:ext cx="8208912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Bazı kısaltmaların sonuna 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nokta</a:t>
            </a:r>
            <a:r>
              <a:rPr lang="tr-TR" dirty="0">
                <a:latin typeface="Comic Sans MS" pitchFamily="66" charset="0"/>
              </a:rPr>
              <a:t> konu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endParaRPr lang="tr-TR" sz="1100" dirty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     Örnek :</a:t>
            </a:r>
            <a:endParaRPr lang="tr-TR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lvl="0"/>
            <a:endParaRPr lang="tr-TR" sz="8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     </a:t>
            </a:r>
            <a:r>
              <a:rPr lang="tr-TR" sz="2800" dirty="0">
                <a:latin typeface="Comic Sans MS" pitchFamily="66" charset="0"/>
              </a:rPr>
              <a:t>P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>
                <a:latin typeface="Comic Sans MS" pitchFamily="66" charset="0"/>
              </a:rPr>
              <a:t>of</a:t>
            </a:r>
            <a:r>
              <a:rPr lang="tr-TR" sz="3600" b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2800" dirty="0">
                <a:latin typeface="Comic Sans MS" pitchFamily="66" charset="0"/>
              </a:rPr>
              <a:t> D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b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2800" dirty="0">
                <a:latin typeface="Comic Sans MS" pitchFamily="66" charset="0"/>
              </a:rPr>
              <a:t> Aziz SANCA</a:t>
            </a:r>
          </a:p>
          <a:p>
            <a:pPr marL="0" lvl="0" indent="0">
              <a:buNone/>
            </a:pPr>
            <a:endParaRPr lang="tr-TR" sz="2400" dirty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sz="2800" dirty="0">
                <a:latin typeface="Comic Sans MS" pitchFamily="66" charset="0"/>
              </a:rPr>
              <a:t>      </a:t>
            </a:r>
            <a:r>
              <a:rPr lang="tr-TR" sz="2800" dirty="0" err="1">
                <a:latin typeface="Comic Sans MS" pitchFamily="66" charset="0"/>
              </a:rPr>
              <a:t>Av</a:t>
            </a:r>
            <a:r>
              <a:rPr lang="tr-TR" sz="4000" b="1" dirty="0" err="1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2800" dirty="0" err="1">
                <a:latin typeface="Comic Sans MS" pitchFamily="66" charset="0"/>
              </a:rPr>
              <a:t>Ne</a:t>
            </a:r>
            <a:r>
              <a:rPr lang="tr-TR" dirty="0" err="1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err="1">
                <a:latin typeface="Comic Sans MS" pitchFamily="66" charset="0"/>
              </a:rPr>
              <a:t>min</a:t>
            </a:r>
            <a:r>
              <a:rPr lang="tr-TR" sz="2800" dirty="0">
                <a:latin typeface="Comic Sans MS" pitchFamily="66" charset="0"/>
              </a:rPr>
              <a:t> GÜN</a:t>
            </a:r>
          </a:p>
          <a:p>
            <a:pPr marL="0" lvl="0" indent="0">
              <a:buNone/>
            </a:pPr>
            <a:endParaRPr lang="tr-TR" sz="2400" dirty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sz="2800" dirty="0">
                <a:latin typeface="Comic Sans MS" pitchFamily="66" charset="0"/>
              </a:rPr>
              <a:t>      İnönü Mah</a:t>
            </a:r>
            <a:r>
              <a:rPr lang="tr-TR" sz="4300" b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tr-TR" sz="28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lvl="0" indent="0">
              <a:buNone/>
            </a:pPr>
            <a:endParaRPr lang="tr-TR" sz="2800" dirty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sz="2800" dirty="0">
                <a:latin typeface="Comic Sans MS" pitchFamily="66" charset="0"/>
              </a:rPr>
              <a:t>      Atatü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>
                <a:latin typeface="Comic Sans MS" pitchFamily="66" charset="0"/>
              </a:rPr>
              <a:t>k Cad</a:t>
            </a:r>
            <a:r>
              <a:rPr lang="tr-TR" sz="4300" b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4" y="2132856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3" y="3068960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2" y="4221088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80" y="5446830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31</Words>
  <Application>Microsoft Office PowerPoint</Application>
  <PresentationFormat>Ekran Gösterisi (4:3)</PresentationFormat>
  <Paragraphs>30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buket</dc:creator>
  <cp:lastModifiedBy>Hasan Ayık</cp:lastModifiedBy>
  <cp:revision>11</cp:revision>
  <dcterms:created xsi:type="dcterms:W3CDTF">2020-09-26T19:11:35Z</dcterms:created>
  <dcterms:modified xsi:type="dcterms:W3CDTF">2020-09-28T11:18:12Z</dcterms:modified>
</cp:coreProperties>
</file>