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253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D789C-9DAD-4BB9-A8A7-04B9FBF8CEEB}" type="datetimeFigureOut">
              <a:rPr lang="tr-TR" smtClean="0"/>
              <a:t>29.09.2020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7E6E3-6FC9-44EE-BF68-B10B8A86F2F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93322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/>
              <a:t>www.egitimhane.com</a:t>
            </a:r>
            <a:r>
              <a:rPr lang="tr-TR" baseline="0"/>
              <a:t> 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7E6E3-6FC9-44EE-BF68-B10B8A86F2F7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50478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aşlık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28" name="Veri Yer Tutucusu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B205BEF-7E8D-4181-8BF0-C41E47CF69D8}" type="datetimeFigureOut">
              <a:rPr lang="tr-TR" smtClean="0"/>
              <a:t>29.09.2020</a:t>
            </a:fld>
            <a:endParaRPr lang="tr-TR"/>
          </a:p>
        </p:txBody>
      </p:sp>
      <p:sp>
        <p:nvSpPr>
          <p:cNvPr id="17" name="Altbilgi Yer Tutucusu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10" name="Dikdörtgen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ikdörtgen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Dikdörtgen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Dikdörtgen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üz Bağlayıcı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Düz Bağlayıcı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Düz Bağlayıcı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Düz Bağlayıcı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Düz Bağlayıcı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Düz Bağlayıcı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Dikdörtgen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ayt Numarası Yer Tutucus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2D8C6CD-1B64-43F1-8C4E-02A5B8518920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5BEF-7E8D-4181-8BF0-C41E47CF69D8}" type="datetimeFigureOut">
              <a:rPr lang="tr-TR" smtClean="0"/>
              <a:t>29.09.2020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C6CD-1B64-43F1-8C4E-02A5B8518920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5BEF-7E8D-4181-8BF0-C41E47CF69D8}" type="datetimeFigureOut">
              <a:rPr lang="tr-TR" smtClean="0"/>
              <a:t>29.09.2020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C6CD-1B64-43F1-8C4E-02A5B8518920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8" name="İçerik Yer Tutucus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205BEF-7E8D-4181-8BF0-C41E47CF69D8}" type="datetimeFigureOut">
              <a:rPr lang="tr-TR" smtClean="0"/>
              <a:t>29.09.2020</a:t>
            </a:fld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D8C6CD-1B64-43F1-8C4E-02A5B8518920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B205BEF-7E8D-4181-8BF0-C41E47CF69D8}" type="datetimeFigureOut">
              <a:rPr lang="tr-TR" smtClean="0"/>
              <a:t>29.09.2020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9" name="Dikdörtgen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Dikdörtgen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ikdörtgen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ikdörtgen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Düz Bağlayıcı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Düz Bağlayıcı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Düz Bağlayıcı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Düz Bağlayıcı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Düz Bağlayıcı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Dikdörtgen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Düz Bağlayıcı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2D8C6CD-1B64-43F1-8C4E-02A5B8518920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5BEF-7E8D-4181-8BF0-C41E47CF69D8}" type="datetimeFigureOut">
              <a:rPr lang="tr-TR" smtClean="0"/>
              <a:t>29.09.2020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C6CD-1B64-43F1-8C4E-02A5B8518920}" type="slidenum">
              <a:rPr lang="tr-TR" smtClean="0"/>
              <a:t>‹#›</a:t>
            </a:fld>
            <a:endParaRPr lang="tr-TR"/>
          </a:p>
        </p:txBody>
      </p:sp>
      <p:sp>
        <p:nvSpPr>
          <p:cNvPr id="9" name="İçerik Yer Tutucus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1" name="İçerik Yer Tutucus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5BEF-7E8D-4181-8BF0-C41E47CF69D8}" type="datetimeFigureOut">
              <a:rPr lang="tr-TR" smtClean="0"/>
              <a:t>29.09.2020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C6CD-1B64-43F1-8C4E-02A5B8518920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İçerik Yer Tutucus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3" name="İçerik Yer Tutucus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2" name="Metin Yer Tutucus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14" name="Metin Yer Tutucus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6" name="Veri Yer Tutucusu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205BEF-7E8D-4181-8BF0-C41E47CF69D8}" type="datetimeFigureOut">
              <a:rPr lang="tr-TR" smtClean="0"/>
              <a:t>29.09.2020</a:t>
            </a:fld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D8C6CD-1B64-43F1-8C4E-02A5B8518920}" type="slidenum">
              <a:rPr lang="tr-TR" smtClean="0"/>
              <a:t>‹#›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5BEF-7E8D-4181-8BF0-C41E47CF69D8}" type="datetimeFigureOut">
              <a:rPr lang="tr-TR" smtClean="0"/>
              <a:t>29.09.2020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C6CD-1B64-43F1-8C4E-02A5B8518920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üz Bağlayıcı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8" name="Düz Bağlayıcı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Düz Bağlayıcı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Düz Bağlayıcı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Dikdörtgen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Düz Bağlayıcı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İçerik Yer Tutucus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21" name="Veri Yer Tutucusu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205BEF-7E8D-4181-8BF0-C41E47CF69D8}" type="datetimeFigureOut">
              <a:rPr lang="tr-TR" smtClean="0"/>
              <a:t>29.09.2020</a:t>
            </a:fld>
            <a:endParaRPr lang="tr-TR"/>
          </a:p>
        </p:txBody>
      </p:sp>
      <p:sp>
        <p:nvSpPr>
          <p:cNvPr id="22" name="Slayt Numarası Yer Tutucus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D8C6CD-1B64-43F1-8C4E-02A5B8518920}" type="slidenum">
              <a:rPr lang="tr-TR" smtClean="0"/>
              <a:t>‹#›</a:t>
            </a:fld>
            <a:endParaRPr lang="tr-TR"/>
          </a:p>
        </p:txBody>
      </p:sp>
      <p:sp>
        <p:nvSpPr>
          <p:cNvPr id="23" name="Altbilgi Yer Tutucusu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üz Bağlayıcı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/>
              <a:t>Resim eklemek için simgeyi tıklatın</a:t>
            </a:r>
            <a:endParaRPr kumimoji="0" lang="en-US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10" name="Düz Bağlayıcı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Dikdörtgen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üz Bağlayıcı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Düz Bağlayıcı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Düz Bağlayıcı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Veri Yer Tutucusu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205BEF-7E8D-4181-8BF0-C41E47CF69D8}" type="datetimeFigureOut">
              <a:rPr lang="tr-TR" smtClean="0"/>
              <a:t>29.09.2020</a:t>
            </a:fld>
            <a:endParaRPr lang="tr-TR"/>
          </a:p>
        </p:txBody>
      </p:sp>
      <p:sp>
        <p:nvSpPr>
          <p:cNvPr id="18" name="Slayt Numarası Yer Tutucus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D8C6CD-1B64-43F1-8C4E-02A5B8518920}" type="slidenum">
              <a:rPr lang="tr-TR" smtClean="0"/>
              <a:t>‹#›</a:t>
            </a:fld>
            <a:endParaRPr lang="tr-TR"/>
          </a:p>
        </p:txBody>
      </p:sp>
      <p:sp>
        <p:nvSpPr>
          <p:cNvPr id="21" name="Altbilgi Yer Tutucusu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üz Bağlayıcı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Başlık Yer Tutucus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3" name="Metin Yer Tutucus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14" name="Veri Yer Tutucusu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205BEF-7E8D-4181-8BF0-C41E47CF69D8}" type="datetimeFigureOut">
              <a:rPr lang="tr-TR" smtClean="0"/>
              <a:t>29.09.2020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Düz Bağlayıcı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Düz Bağlayıcı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Dikdörtgen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üz Bağlayıcı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ayt Numarası Yer Tutucus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D8C6CD-1B64-43F1-8C4E-02A5B8518920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İnsan Olmak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8229600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>
                <a:latin typeface="Comic Sans MS" pitchFamily="66" charset="0"/>
              </a:rPr>
              <a:t>	İnsan diğer canlılar gibi,</a:t>
            </a:r>
          </a:p>
          <a:p>
            <a:pPr marL="0" indent="0">
              <a:buNone/>
            </a:pPr>
            <a:endParaRPr lang="tr-TR" dirty="0">
              <a:latin typeface="Comic Sans MS" pitchFamily="66" charset="0"/>
            </a:endParaRPr>
          </a:p>
          <a:p>
            <a:r>
              <a:rPr lang="tr-TR" dirty="0">
                <a:latin typeface="Comic Sans MS" pitchFamily="66" charset="0"/>
              </a:rPr>
              <a:t>Çoğalır,</a:t>
            </a:r>
          </a:p>
          <a:p>
            <a:r>
              <a:rPr lang="tr-TR" dirty="0">
                <a:latin typeface="Comic Sans MS" pitchFamily="66" charset="0"/>
              </a:rPr>
              <a:t>Solunum yapa</a:t>
            </a:r>
            <a:r>
              <a:rPr lang="tr-TR" sz="3000" dirty="0">
                <a:solidFill>
                  <a:prstClr val="black"/>
                </a:solidFill>
                <a:latin typeface="Comic Sans MS" pitchFamily="66" charset="0"/>
              </a:rPr>
              <a:t>r,</a:t>
            </a:r>
            <a:endParaRPr lang="tr-TR" dirty="0">
              <a:latin typeface="Comic Sans MS" pitchFamily="66" charset="0"/>
            </a:endParaRPr>
          </a:p>
          <a:p>
            <a:r>
              <a:rPr lang="tr-TR" dirty="0">
                <a:latin typeface="Comic Sans MS" pitchFamily="66" charset="0"/>
              </a:rPr>
              <a:t>Beslenir,</a:t>
            </a:r>
          </a:p>
          <a:p>
            <a:r>
              <a:rPr lang="tr-TR" dirty="0">
                <a:latin typeface="Comic Sans MS" pitchFamily="66" charset="0"/>
              </a:rPr>
              <a:t>Büyü</a:t>
            </a:r>
            <a:r>
              <a:rPr lang="tr-TR" sz="3000" dirty="0">
                <a:solidFill>
                  <a:prstClr val="black"/>
                </a:solidFill>
                <a:latin typeface="Comic Sans MS" pitchFamily="66" charset="0"/>
              </a:rPr>
              <a:t>r,</a:t>
            </a:r>
            <a:endParaRPr lang="tr-TR" dirty="0">
              <a:latin typeface="Comic Sans MS" pitchFamily="66" charset="0"/>
            </a:endParaRPr>
          </a:p>
          <a:p>
            <a:r>
              <a:rPr lang="tr-TR" dirty="0">
                <a:latin typeface="Comic Sans MS" pitchFamily="66" charset="0"/>
              </a:rPr>
              <a:t>Hareket ede</a:t>
            </a:r>
            <a:r>
              <a:rPr lang="tr-TR" sz="30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dirty="0">
                <a:latin typeface="Comic Sans MS" pitchFamily="66" charset="0"/>
              </a:rPr>
              <a:t> ,</a:t>
            </a:r>
          </a:p>
          <a:p>
            <a:r>
              <a:rPr lang="tr-TR" dirty="0">
                <a:latin typeface="Comic Sans MS" pitchFamily="66" charset="0"/>
              </a:rPr>
              <a:t>Yaşlanır ,</a:t>
            </a:r>
          </a:p>
          <a:p>
            <a:r>
              <a:rPr lang="tr-TR" dirty="0">
                <a:latin typeface="Comic Sans MS" pitchFamily="66" charset="0"/>
              </a:rPr>
              <a:t>Ölü</a:t>
            </a:r>
            <a:r>
              <a:rPr lang="tr-TR" sz="30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dirty="0">
                <a:latin typeface="Comic Sans MS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224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246348" y="1700808"/>
            <a:ext cx="8507288" cy="1008112"/>
          </a:xfrm>
        </p:spPr>
        <p:txBody>
          <a:bodyPr>
            <a:normAutofit fontScale="92500"/>
          </a:bodyPr>
          <a:lstStyle/>
          <a:p>
            <a:r>
              <a:rPr lang="tr-TR" sz="3600" dirty="0">
                <a:latin typeface="Comic Sans MS" pitchFamily="66" charset="0"/>
              </a:rPr>
              <a:t>İnsanı diğer canlılardan ayıran özellikle</a:t>
            </a:r>
            <a:r>
              <a:rPr lang="tr-TR" sz="30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sz="3600" dirty="0">
                <a:latin typeface="Comic Sans MS" pitchFamily="66" charset="0"/>
              </a:rPr>
              <a:t>:</a:t>
            </a:r>
          </a:p>
          <a:p>
            <a:endParaRPr lang="tr-TR" dirty="0"/>
          </a:p>
        </p:txBody>
      </p:sp>
      <p:sp>
        <p:nvSpPr>
          <p:cNvPr id="4" name="Aşağı Ok 3"/>
          <p:cNvSpPr/>
          <p:nvPr/>
        </p:nvSpPr>
        <p:spPr>
          <a:xfrm>
            <a:off x="4004320" y="3140968"/>
            <a:ext cx="1152128" cy="1583076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7890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3059832" y="548680"/>
            <a:ext cx="5976664" cy="5644868"/>
          </a:xfrm>
          <a:ln w="76200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endParaRPr lang="tr-TR" sz="1600" dirty="0">
              <a:latin typeface="Comic Sans MS" pitchFamily="66" charset="0"/>
            </a:endParaRPr>
          </a:p>
          <a:p>
            <a:pPr algn="just"/>
            <a:r>
              <a:rPr lang="tr-TR" dirty="0">
                <a:latin typeface="Comic Sans MS" pitchFamily="66" charset="0"/>
              </a:rPr>
              <a:t>Anla</a:t>
            </a:r>
            <a:r>
              <a:rPr lang="tr-TR" sz="3000" dirty="0">
                <a:latin typeface="Comic Sans MS" pitchFamily="66" charset="0"/>
              </a:rPr>
              <a:t>r</a:t>
            </a:r>
            <a:r>
              <a:rPr lang="tr-TR" dirty="0">
                <a:latin typeface="Comic Sans MS" pitchFamily="66" charset="0"/>
              </a:rPr>
              <a:t> ve akıl yü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dirty="0">
                <a:latin typeface="Comic Sans MS" pitchFamily="66" charset="0"/>
              </a:rPr>
              <a:t>ütü</a:t>
            </a:r>
            <a:r>
              <a:rPr lang="tr-TR" sz="30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algn="just"/>
            <a:r>
              <a:rPr lang="tr-TR" dirty="0">
                <a:latin typeface="Comic Sans MS" pitchFamily="66" charset="0"/>
              </a:rPr>
              <a:t>A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dirty="0">
                <a:latin typeface="Comic Sans MS" pitchFamily="66" charset="0"/>
              </a:rPr>
              <a:t>aç gereç yapa</a:t>
            </a:r>
            <a:r>
              <a:rPr lang="tr-TR" sz="30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dirty="0">
                <a:latin typeface="Comic Sans MS" pitchFamily="66" charset="0"/>
              </a:rPr>
              <a:t> bunları kullanır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tr-TR" dirty="0">
              <a:latin typeface="Comic Sans MS" pitchFamily="66" charset="0"/>
            </a:endParaRPr>
          </a:p>
          <a:p>
            <a:pPr algn="just"/>
            <a:r>
              <a:rPr lang="tr-TR" dirty="0">
                <a:latin typeface="Comic Sans MS" pitchFamily="66" charset="0"/>
              </a:rPr>
              <a:t>Konuşu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dirty="0">
                <a:latin typeface="Comic Sans MS" pitchFamily="66" charset="0"/>
              </a:rPr>
              <a:t>, sorgular fikrini söyle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r.</a:t>
            </a:r>
            <a:endParaRPr lang="tr-TR" dirty="0">
              <a:latin typeface="Comic Sans MS" pitchFamily="66" charset="0"/>
            </a:endParaRPr>
          </a:p>
          <a:p>
            <a:pPr algn="just"/>
            <a:r>
              <a:rPr lang="tr-TR" dirty="0">
                <a:latin typeface="Comic Sans MS" pitchFamily="66" charset="0"/>
              </a:rPr>
              <a:t>Bilgi becerilerini ve bunları diğer insanla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dirty="0">
                <a:latin typeface="Comic Sans MS" pitchFamily="66" charset="0"/>
              </a:rPr>
              <a:t>a öğretir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tr-TR" dirty="0">
              <a:latin typeface="Comic Sans MS" pitchFamily="66" charset="0"/>
            </a:endParaRPr>
          </a:p>
          <a:p>
            <a:pPr algn="just"/>
            <a:r>
              <a:rPr lang="tr-TR" dirty="0">
                <a:latin typeface="Comic Sans MS" pitchFamily="66" charset="0"/>
              </a:rPr>
              <a:t>Karşılaştığı so</a:t>
            </a:r>
            <a:r>
              <a:rPr lang="tr-TR" sz="30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u</a:t>
            </a:r>
            <a:r>
              <a:rPr lang="tr-TR" dirty="0">
                <a:latin typeface="Comic Sans MS" pitchFamily="66" charset="0"/>
              </a:rPr>
              <a:t>nla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dirty="0">
                <a:latin typeface="Comic Sans MS" pitchFamily="66" charset="0"/>
              </a:rPr>
              <a:t>a çözüm üreti</a:t>
            </a:r>
            <a:r>
              <a:rPr lang="tr-TR" sz="30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dirty="0">
                <a:latin typeface="Comic Sans MS" pitchFamily="66" charset="0"/>
              </a:rPr>
              <a:t>.</a:t>
            </a:r>
          </a:p>
        </p:txBody>
      </p:sp>
      <p:sp>
        <p:nvSpPr>
          <p:cNvPr id="5" name="Akış Çizelgesi: Gecikme 4"/>
          <p:cNvSpPr/>
          <p:nvPr/>
        </p:nvSpPr>
        <p:spPr>
          <a:xfrm>
            <a:off x="179512" y="2521140"/>
            <a:ext cx="2664296" cy="2160240"/>
          </a:xfrm>
          <a:prstGeom prst="flowChartDelay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tr-TR" sz="2400" b="1" dirty="0">
                <a:solidFill>
                  <a:prstClr val="white"/>
                </a:solidFill>
                <a:latin typeface="Comic Sans MS" pitchFamily="66" charset="0"/>
              </a:rPr>
              <a:t>İnsan düşünen bir varlıktır.</a:t>
            </a:r>
          </a:p>
        </p:txBody>
      </p:sp>
    </p:spTree>
    <p:extLst>
      <p:ext uri="{BB962C8B-B14F-4D97-AF65-F5344CB8AC3E}">
        <p14:creationId xmlns:p14="http://schemas.microsoft.com/office/powerpoint/2010/main" val="1645535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2987824" y="764704"/>
            <a:ext cx="5929808" cy="5450726"/>
          </a:xfrm>
          <a:ln w="76200">
            <a:solidFill>
              <a:schemeClr val="tx2"/>
            </a:solidFill>
          </a:ln>
        </p:spPr>
        <p:txBody>
          <a:bodyPr>
            <a:normAutofit/>
          </a:bodyPr>
          <a:lstStyle/>
          <a:p>
            <a:endParaRPr lang="tr-TR" sz="1900" dirty="0">
              <a:latin typeface="Comic Sans MS" pitchFamily="66" charset="0"/>
            </a:endParaRPr>
          </a:p>
          <a:p>
            <a:pPr algn="just"/>
            <a:r>
              <a:rPr lang="tr-TR" sz="2800" dirty="0">
                <a:latin typeface="Comic Sans MS" pitchFamily="66" charset="0"/>
              </a:rPr>
              <a:t>Diğer insanlarla bir a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sz="2800" dirty="0">
                <a:latin typeface="Comic Sans MS" pitchFamily="66" charset="0"/>
              </a:rPr>
              <a:t>ada yaşama, sevme, sevilme, kabul gö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sz="2800" dirty="0">
                <a:latin typeface="Comic Sans MS" pitchFamily="66" charset="0"/>
              </a:rPr>
              <a:t>me gibi ihtiyaçla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sz="2800" dirty="0">
                <a:latin typeface="Comic Sans MS" pitchFamily="66" charset="0"/>
              </a:rPr>
              <a:t> duya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sz="2800" dirty="0">
                <a:latin typeface="Comic Sans MS" pitchFamily="66" charset="0"/>
              </a:rPr>
              <a:t>.</a:t>
            </a:r>
          </a:p>
          <a:p>
            <a:pPr algn="just"/>
            <a:endParaRPr lang="tr-TR" sz="1800" dirty="0">
              <a:latin typeface="Comic Sans MS" pitchFamily="66" charset="0"/>
            </a:endParaRPr>
          </a:p>
          <a:p>
            <a:pPr algn="just"/>
            <a:r>
              <a:rPr lang="tr-TR" sz="2800" dirty="0">
                <a:latin typeface="Comic Sans MS" pitchFamily="66" charset="0"/>
              </a:rPr>
              <a:t>Korunma barınma ve kuralla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ra</a:t>
            </a:r>
            <a:r>
              <a:rPr lang="tr-TR" sz="2800" dirty="0">
                <a:latin typeface="Comic Sans MS" pitchFamily="66" charset="0"/>
              </a:rPr>
              <a:t> uyma gibi gereksinimlerini karşılamak iste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sz="2800" dirty="0">
                <a:latin typeface="Comic Sans MS" pitchFamily="66" charset="0"/>
              </a:rPr>
              <a:t> </a:t>
            </a:r>
            <a:r>
              <a:rPr lang="tr-TR" sz="2400" dirty="0">
                <a:solidFill>
                  <a:prstClr val="black"/>
                </a:solidFill>
                <a:latin typeface="Comic Sans MS" pitchFamily="66" charset="0"/>
              </a:rPr>
              <a:t>.</a:t>
            </a:r>
          </a:p>
          <a:p>
            <a:pPr algn="just"/>
            <a:endParaRPr lang="tr-TR" sz="1800" dirty="0">
              <a:latin typeface="Comic Sans MS" pitchFamily="66" charset="0"/>
            </a:endParaRPr>
          </a:p>
          <a:p>
            <a:pPr algn="just"/>
            <a:r>
              <a:rPr lang="tr-TR" sz="2800" dirty="0">
                <a:latin typeface="Comic Sans MS" pitchFamily="66" charset="0"/>
              </a:rPr>
              <a:t>Kültürel değeler üreti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sz="2400" dirty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tr-TR" sz="2800" dirty="0">
              <a:latin typeface="Comic Sans MS" pitchFamily="66" charset="0"/>
            </a:endParaRPr>
          </a:p>
        </p:txBody>
      </p:sp>
      <p:sp>
        <p:nvSpPr>
          <p:cNvPr id="5" name="Akış Çizelgesi: Gecikme 4"/>
          <p:cNvSpPr/>
          <p:nvPr/>
        </p:nvSpPr>
        <p:spPr>
          <a:xfrm>
            <a:off x="179512" y="2521140"/>
            <a:ext cx="2664296" cy="2160240"/>
          </a:xfrm>
          <a:prstGeom prst="flowChartDelay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2400" b="1" dirty="0">
                <a:solidFill>
                  <a:prstClr val="white"/>
                </a:solidFill>
                <a:latin typeface="Comic Sans MS" pitchFamily="66" charset="0"/>
              </a:rPr>
              <a:t>İnsan sosyal canlıdır.</a:t>
            </a:r>
          </a:p>
        </p:txBody>
      </p:sp>
    </p:spTree>
    <p:extLst>
      <p:ext uri="{BB962C8B-B14F-4D97-AF65-F5344CB8AC3E}">
        <p14:creationId xmlns:p14="http://schemas.microsoft.com/office/powerpoint/2010/main" val="122966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3059832" y="1340768"/>
            <a:ext cx="5760640" cy="3954078"/>
          </a:xfrm>
          <a:ln w="76200">
            <a:solidFill>
              <a:srgbClr val="FF3399"/>
            </a:solidFill>
          </a:ln>
        </p:spPr>
        <p:txBody>
          <a:bodyPr>
            <a:normAutofit/>
          </a:bodyPr>
          <a:lstStyle/>
          <a:p>
            <a:endParaRPr lang="tr-TR" dirty="0">
              <a:latin typeface="Comic Sans MS" pitchFamily="66" charset="0"/>
            </a:endParaRPr>
          </a:p>
          <a:p>
            <a:pPr algn="just"/>
            <a:r>
              <a:rPr lang="tr-TR" dirty="0">
                <a:latin typeface="Comic Sans MS" pitchFamily="66" charset="0"/>
              </a:rPr>
              <a:t>Mutluluk, neşe ve üzüntü gibi duygulara sahipti</a:t>
            </a:r>
            <a:r>
              <a:rPr lang="tr-TR" sz="3000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algn="just"/>
            <a:endParaRPr lang="tr-TR" sz="2000" dirty="0">
              <a:latin typeface="Comic Sans MS" pitchFamily="66" charset="0"/>
            </a:endParaRPr>
          </a:p>
          <a:p>
            <a:pPr algn="just"/>
            <a:r>
              <a:rPr lang="tr-TR" dirty="0">
                <a:latin typeface="Comic Sans MS" pitchFamily="66" charset="0"/>
              </a:rPr>
              <a:t>Sanat, estetik gibi değeler üreti</a:t>
            </a:r>
            <a:r>
              <a:rPr lang="tr-TR" dirty="0">
                <a:solidFill>
                  <a:prstClr val="black"/>
                </a:solidFill>
                <a:latin typeface="Comic Sans MS" pitchFamily="66" charset="0"/>
              </a:rPr>
              <a:t>r</a:t>
            </a:r>
            <a:r>
              <a:rPr lang="tr-TR" sz="2800" dirty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tr-TR" dirty="0">
              <a:latin typeface="Comic Sans MS" pitchFamily="66" charset="0"/>
            </a:endParaRPr>
          </a:p>
        </p:txBody>
      </p:sp>
      <p:sp>
        <p:nvSpPr>
          <p:cNvPr id="5" name="Akış Çizelgesi: Gecikme 4"/>
          <p:cNvSpPr/>
          <p:nvPr/>
        </p:nvSpPr>
        <p:spPr>
          <a:xfrm>
            <a:off x="179512" y="2521140"/>
            <a:ext cx="2664296" cy="2160240"/>
          </a:xfrm>
          <a:prstGeom prst="flowChartDelay">
            <a:avLst/>
          </a:prstGeom>
          <a:solidFill>
            <a:srgbClr val="FF3399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2400" dirty="0">
                <a:solidFill>
                  <a:prstClr val="white"/>
                </a:solidFill>
                <a:latin typeface="Comic Sans MS" pitchFamily="66" charset="0"/>
              </a:rPr>
              <a:t>İnsan duyguları olan </a:t>
            </a:r>
            <a:r>
              <a:rPr lang="tr-TR" sz="2400" dirty="0">
                <a:solidFill>
                  <a:schemeClr val="bg1"/>
                </a:solidFill>
                <a:latin typeface="Comic Sans MS" pitchFamily="66" charset="0"/>
              </a:rPr>
              <a:t>bir</a:t>
            </a:r>
            <a:r>
              <a:rPr lang="tr-TR" dirty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tr-TR" sz="2400" dirty="0">
                <a:solidFill>
                  <a:prstClr val="white"/>
                </a:solidFill>
                <a:latin typeface="Comic Sans MS" pitchFamily="66" charset="0"/>
              </a:rPr>
              <a:t>canlıdır.</a:t>
            </a:r>
          </a:p>
        </p:txBody>
      </p:sp>
    </p:spTree>
    <p:extLst>
      <p:ext uri="{BB962C8B-B14F-4D97-AF65-F5344CB8AC3E}">
        <p14:creationId xmlns:p14="http://schemas.microsoft.com/office/powerpoint/2010/main" val="3344429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323528" y="1124744"/>
            <a:ext cx="8229600" cy="4525963"/>
          </a:xfrm>
        </p:spPr>
        <p:txBody>
          <a:bodyPr>
            <a:normAutofit/>
          </a:bodyPr>
          <a:lstStyle/>
          <a:p>
            <a:r>
              <a:rPr lang="tr-TR" dirty="0">
                <a:latin typeface="Comic Sans MS" pitchFamily="66" charset="0"/>
              </a:rPr>
              <a:t>İnsan haklarını gözetmeliyiz.</a:t>
            </a:r>
          </a:p>
          <a:p>
            <a:endParaRPr lang="tr-TR" sz="1600" dirty="0">
              <a:latin typeface="Comic Sans MS" pitchFamily="66" charset="0"/>
            </a:endParaRPr>
          </a:p>
          <a:p>
            <a:r>
              <a:rPr lang="tr-TR" dirty="0">
                <a:latin typeface="Comic Sans MS" pitchFamily="66" charset="0"/>
              </a:rPr>
              <a:t>İyiye yönelmeliyiz.</a:t>
            </a:r>
          </a:p>
          <a:p>
            <a:endParaRPr lang="tr-TR" sz="1800" dirty="0">
              <a:latin typeface="Comic Sans MS" pitchFamily="66" charset="0"/>
            </a:endParaRPr>
          </a:p>
          <a:p>
            <a:r>
              <a:rPr lang="tr-TR" dirty="0">
                <a:latin typeface="Comic Sans MS" pitchFamily="66" charset="0"/>
              </a:rPr>
              <a:t>Adil ve eşit olmalıyız.</a:t>
            </a:r>
          </a:p>
          <a:p>
            <a:endParaRPr lang="tr-TR" sz="1800" dirty="0">
              <a:latin typeface="Comic Sans MS" pitchFamily="66" charset="0"/>
            </a:endParaRPr>
          </a:p>
          <a:p>
            <a:r>
              <a:rPr lang="tr-TR" dirty="0">
                <a:latin typeface="Comic Sans MS" pitchFamily="66" charset="0"/>
              </a:rPr>
              <a:t>İnsanlara saygı ve sevgi göstermeliyiz.</a:t>
            </a:r>
          </a:p>
          <a:p>
            <a:endParaRPr lang="tr-TR" sz="1800" dirty="0">
              <a:latin typeface="Comic Sans MS" pitchFamily="66" charset="0"/>
            </a:endParaRPr>
          </a:p>
          <a:p>
            <a:r>
              <a:rPr lang="tr-TR" dirty="0">
                <a:latin typeface="Comic Sans MS" pitchFamily="66" charset="0"/>
              </a:rPr>
              <a:t>Yardımlaşma ve dayanışma içerisinde olmalıyız.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63636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Cumba">
  <a:themeElements>
    <a:clrScheme name="Cumb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126</Words>
  <Application>Microsoft Office PowerPoint</Application>
  <PresentationFormat>Ekran Gösterisi (4:3)</PresentationFormat>
  <Paragraphs>42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7" baseType="lpstr">
      <vt:lpstr>Cumba</vt:lpstr>
      <vt:lpstr>İnsan Olmak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buket</dc:creator>
  <cp:lastModifiedBy>Hasan Ayık</cp:lastModifiedBy>
  <cp:revision>10</cp:revision>
  <dcterms:created xsi:type="dcterms:W3CDTF">2020-09-27T14:35:25Z</dcterms:created>
  <dcterms:modified xsi:type="dcterms:W3CDTF">2020-09-29T10:06:25Z</dcterms:modified>
</cp:coreProperties>
</file>