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95" autoAdjust="0"/>
  </p:normalViewPr>
  <p:slideViewPr>
    <p:cSldViewPr>
      <p:cViewPr>
        <p:scale>
          <a:sx n="100" d="100"/>
          <a:sy n="100" d="100"/>
        </p:scale>
        <p:origin x="-702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81ED7-D4BF-48F7-8C8D-B6BCBB4745CF}" type="datetimeFigureOut">
              <a:rPr lang="tr-TR" smtClean="0"/>
              <a:t>21.09.2020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C387F-D481-4A0C-882B-161A41873FD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39631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C8C2D-64AA-4C53-8653-A88B09B8944F}" type="datetimeFigureOut">
              <a:rPr lang="tr-TR" smtClean="0"/>
              <a:t>21.09.2020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D0FD0-96C3-4F15-BB40-21C2B825A40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5164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D0FD0-96C3-4F15-BB40-21C2B825A407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8414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D0FD0-96C3-4F15-BB40-21C2B825A407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32262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 userDrawn="1"/>
        </p:nvSpPr>
        <p:spPr>
          <a:xfrm>
            <a:off x="5000628" y="6581001"/>
            <a:ext cx="38576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200" dirty="0" smtClean="0"/>
              <a:t>Hayat Bilgisi (Evren Yay.) 3. Sınıf Kitabı  11, 12 , 13. Sayfalar</a:t>
            </a:r>
            <a:endParaRPr lang="tr-TR" sz="1200" dirty="0"/>
          </a:p>
        </p:txBody>
      </p:sp>
      <p:pic>
        <p:nvPicPr>
          <p:cNvPr id="9" name="8 Resim" descr="sanli1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9748341">
            <a:off x="8934320" y="6676345"/>
            <a:ext cx="185853" cy="14419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4460A-3557-434F-8C1C-E2E65B83380F}" type="datetimeFigureOut">
              <a:rPr lang="tr-TR" smtClean="0"/>
              <a:t>21.09.2020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643306" y="6357958"/>
            <a:ext cx="500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dirty="0" smtClean="0"/>
              <a:t>Hayat bilgisi (evren Yay.) 3. sınıf kitabı  11,12 , 13. sayfalar</a:t>
            </a:r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A3094-7B97-45FD-8DC6-E4A74C9B9053}" type="slidenum">
              <a:rPr lang="tr-TR" smtClean="0"/>
              <a:t>‹#›</a:t>
            </a:fld>
            <a:endParaRPr lang="tr-T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57166"/>
            <a:ext cx="61150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egitimhane.com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937" y="1214422"/>
            <a:ext cx="900906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313" y="1085850"/>
            <a:ext cx="9056687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13" y="1300163"/>
            <a:ext cx="9018587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963" y="1890713"/>
            <a:ext cx="8980487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81150"/>
            <a:ext cx="885828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3" y="1433513"/>
            <a:ext cx="8599487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</Words>
  <Application>Microsoft Office PowerPoint</Application>
  <PresentationFormat>Ekran Gösterisi (4:3)</PresentationFormat>
  <Paragraphs>4</Paragraphs>
  <Slides>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7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USER</dc:creator>
  <cp:lastModifiedBy>Buro</cp:lastModifiedBy>
  <cp:revision>6</cp:revision>
  <dcterms:created xsi:type="dcterms:W3CDTF">2020-09-20T20:54:57Z</dcterms:created>
  <dcterms:modified xsi:type="dcterms:W3CDTF">2020-09-21T12:05:12Z</dcterms:modified>
</cp:coreProperties>
</file>