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6" r:id="rId4"/>
    <p:sldId id="265" r:id="rId5"/>
    <p:sldId id="267" r:id="rId6"/>
    <p:sldId id="268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253" y="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5.09.2020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gitimhane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tr-TR" sz="8000" dirty="0" smtClean="0"/>
              <a:t>FİİLLERİN ÇEKİMLERİ</a:t>
            </a:r>
            <a:endParaRPr lang="tr-TR" sz="8000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smtClean="0">
                <a:hlinkClick r:id="rId2"/>
              </a:rPr>
              <a:t>www.egitimhane.com</a:t>
            </a:r>
            <a:r>
              <a:rPr lang="tr-TR" smtClean="0"/>
              <a:t>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6928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Geçmiş Zaman (-</a:t>
            </a:r>
            <a:r>
              <a:rPr lang="tr-TR" dirty="0" err="1" smtClean="0"/>
              <a:t>di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/>
              <a:t>Ben gel</a:t>
            </a:r>
            <a:r>
              <a:rPr lang="tr-TR" dirty="0">
                <a:solidFill>
                  <a:srgbClr val="FF0000"/>
                </a:solidFill>
              </a:rPr>
              <a:t>di</a:t>
            </a:r>
            <a:r>
              <a:rPr lang="tr-TR" dirty="0"/>
              <a:t>m</a:t>
            </a:r>
            <a:r>
              <a:rPr lang="tr-TR" dirty="0" smtClean="0"/>
              <a:t>.</a:t>
            </a:r>
          </a:p>
          <a:p>
            <a:r>
              <a:rPr lang="tr-TR" dirty="0"/>
              <a:t>Sen gel</a:t>
            </a:r>
            <a:r>
              <a:rPr lang="tr-TR" dirty="0">
                <a:solidFill>
                  <a:srgbClr val="FF0000"/>
                </a:solidFill>
              </a:rPr>
              <a:t>di</a:t>
            </a:r>
            <a:r>
              <a:rPr lang="tr-TR" dirty="0"/>
              <a:t>n</a:t>
            </a:r>
            <a:r>
              <a:rPr lang="tr-TR" dirty="0" smtClean="0"/>
              <a:t>.</a:t>
            </a:r>
          </a:p>
          <a:p>
            <a:r>
              <a:rPr lang="tr-TR" dirty="0"/>
              <a:t>O gel</a:t>
            </a:r>
            <a:r>
              <a:rPr lang="tr-TR" dirty="0">
                <a:solidFill>
                  <a:srgbClr val="FF0000"/>
                </a:solidFill>
              </a:rPr>
              <a:t>di</a:t>
            </a:r>
            <a:r>
              <a:rPr lang="tr-TR" dirty="0" smtClean="0"/>
              <a:t>.</a:t>
            </a:r>
          </a:p>
          <a:p>
            <a:r>
              <a:rPr lang="tr-TR" dirty="0"/>
              <a:t>Biz gel</a:t>
            </a:r>
            <a:r>
              <a:rPr lang="tr-TR" dirty="0">
                <a:solidFill>
                  <a:srgbClr val="FF0000"/>
                </a:solidFill>
              </a:rPr>
              <a:t>di</a:t>
            </a:r>
            <a:r>
              <a:rPr lang="tr-TR" dirty="0"/>
              <a:t>k</a:t>
            </a:r>
            <a:r>
              <a:rPr lang="tr-TR" dirty="0" smtClean="0"/>
              <a:t>.</a:t>
            </a:r>
          </a:p>
          <a:p>
            <a:r>
              <a:rPr lang="tr-TR" dirty="0"/>
              <a:t>Siz gel</a:t>
            </a:r>
            <a:r>
              <a:rPr lang="tr-TR" dirty="0">
                <a:solidFill>
                  <a:srgbClr val="FF0000"/>
                </a:solidFill>
              </a:rPr>
              <a:t>di</a:t>
            </a:r>
            <a:r>
              <a:rPr lang="tr-TR" dirty="0"/>
              <a:t>niz</a:t>
            </a:r>
            <a:r>
              <a:rPr lang="tr-TR" dirty="0" smtClean="0"/>
              <a:t>.</a:t>
            </a:r>
          </a:p>
          <a:p>
            <a:r>
              <a:rPr lang="tr-TR" dirty="0"/>
              <a:t>Onlar gel</a:t>
            </a:r>
            <a:r>
              <a:rPr lang="tr-TR" dirty="0">
                <a:solidFill>
                  <a:srgbClr val="FF0000"/>
                </a:solidFill>
              </a:rPr>
              <a:t>di</a:t>
            </a:r>
            <a:r>
              <a:rPr lang="tr-TR" dirty="0"/>
              <a:t>ler.</a:t>
            </a:r>
            <a:br>
              <a:rPr lang="tr-TR" dirty="0"/>
            </a:br>
            <a:r>
              <a:rPr lang="tr-TR" dirty="0"/>
              <a:t/>
            </a:r>
            <a:br>
              <a:rPr lang="tr-TR" dirty="0"/>
            </a:br>
            <a:r>
              <a:rPr lang="tr-TR" dirty="0"/>
              <a:t/>
            </a:r>
            <a:br>
              <a:rPr lang="tr-TR" dirty="0"/>
            </a:br>
            <a:r>
              <a:rPr lang="tr-TR" dirty="0"/>
              <a:t/>
            </a:r>
            <a:br>
              <a:rPr lang="tr-TR" dirty="0"/>
            </a:br>
            <a:r>
              <a:rPr lang="tr-TR" dirty="0"/>
              <a:t/>
            </a:r>
            <a:br>
              <a:rPr lang="tr-TR" dirty="0"/>
            </a:b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4929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Geçmiş </a:t>
            </a:r>
            <a:r>
              <a:rPr lang="tr-TR" dirty="0" smtClean="0"/>
              <a:t>Zaman ( -</a:t>
            </a:r>
            <a:r>
              <a:rPr lang="tr-TR" dirty="0" err="1" smtClean="0"/>
              <a:t>mış</a:t>
            </a:r>
            <a:r>
              <a:rPr lang="tr-TR" dirty="0" smtClean="0"/>
              <a:t>)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4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Ben gel</a:t>
            </a:r>
            <a:r>
              <a:rPr lang="tr-TR" dirty="0">
                <a:solidFill>
                  <a:srgbClr val="FF0000"/>
                </a:solidFill>
              </a:rPr>
              <a:t>miş</a:t>
            </a:r>
            <a:r>
              <a:rPr lang="tr-TR" dirty="0"/>
              <a:t>im.</a:t>
            </a:r>
          </a:p>
          <a:p>
            <a:r>
              <a:rPr lang="tr-TR" dirty="0"/>
              <a:t>Sen gel</a:t>
            </a:r>
            <a:r>
              <a:rPr lang="tr-TR" dirty="0">
                <a:solidFill>
                  <a:srgbClr val="FF0000"/>
                </a:solidFill>
              </a:rPr>
              <a:t>miş</a:t>
            </a:r>
            <a:r>
              <a:rPr lang="tr-TR" dirty="0"/>
              <a:t>sin</a:t>
            </a:r>
            <a:r>
              <a:rPr lang="tr-TR" dirty="0" smtClean="0"/>
              <a:t>.</a:t>
            </a:r>
          </a:p>
          <a:p>
            <a:r>
              <a:rPr lang="tr-TR" dirty="0"/>
              <a:t>O gel</a:t>
            </a:r>
            <a:r>
              <a:rPr lang="tr-TR" dirty="0">
                <a:solidFill>
                  <a:srgbClr val="FF0000"/>
                </a:solidFill>
              </a:rPr>
              <a:t>miş</a:t>
            </a:r>
            <a:r>
              <a:rPr lang="tr-TR" dirty="0" smtClean="0"/>
              <a:t>.</a:t>
            </a:r>
          </a:p>
          <a:p>
            <a:r>
              <a:rPr lang="tr-TR" dirty="0"/>
              <a:t>Biz gel</a:t>
            </a:r>
            <a:r>
              <a:rPr lang="tr-TR" dirty="0">
                <a:solidFill>
                  <a:srgbClr val="FF0000"/>
                </a:solidFill>
              </a:rPr>
              <a:t>miş</a:t>
            </a:r>
            <a:r>
              <a:rPr lang="tr-TR" dirty="0"/>
              <a:t>iz</a:t>
            </a:r>
            <a:r>
              <a:rPr lang="tr-TR" dirty="0" smtClean="0"/>
              <a:t>.</a:t>
            </a:r>
          </a:p>
          <a:p>
            <a:r>
              <a:rPr lang="tr-TR" dirty="0" smtClean="0"/>
              <a:t> </a:t>
            </a:r>
            <a:r>
              <a:rPr lang="tr-TR" dirty="0"/>
              <a:t>Siz </a:t>
            </a:r>
            <a:r>
              <a:rPr lang="tr-TR" dirty="0" smtClean="0"/>
              <a:t>gel</a:t>
            </a:r>
            <a:r>
              <a:rPr lang="tr-TR" dirty="0" smtClean="0">
                <a:solidFill>
                  <a:srgbClr val="FF0000"/>
                </a:solidFill>
              </a:rPr>
              <a:t>miş</a:t>
            </a:r>
            <a:r>
              <a:rPr lang="tr-TR" dirty="0" smtClean="0"/>
              <a:t>siniz.</a:t>
            </a:r>
          </a:p>
          <a:p>
            <a:r>
              <a:rPr lang="tr-TR" dirty="0"/>
              <a:t>Onlar gel</a:t>
            </a:r>
            <a:r>
              <a:rPr lang="tr-TR" dirty="0">
                <a:solidFill>
                  <a:srgbClr val="FF0000"/>
                </a:solidFill>
              </a:rPr>
              <a:t>miş</a:t>
            </a:r>
            <a:r>
              <a:rPr lang="tr-TR" dirty="0"/>
              <a:t>ler.</a:t>
            </a:r>
          </a:p>
        </p:txBody>
      </p:sp>
    </p:spTree>
    <p:extLst>
      <p:ext uri="{BB962C8B-B14F-4D97-AF65-F5344CB8AC3E}">
        <p14:creationId xmlns:p14="http://schemas.microsoft.com/office/powerpoint/2010/main" val="46514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Şimdiki Zaman (-yor)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Ben geli</a:t>
            </a:r>
            <a:r>
              <a:rPr lang="tr-TR" dirty="0" smtClean="0">
                <a:solidFill>
                  <a:srgbClr val="FF0000"/>
                </a:solidFill>
              </a:rPr>
              <a:t>yor</a:t>
            </a:r>
            <a:r>
              <a:rPr lang="tr-TR" dirty="0" smtClean="0"/>
              <a:t>um.</a:t>
            </a:r>
          </a:p>
          <a:p>
            <a:r>
              <a:rPr lang="tr-TR" dirty="0" smtClean="0"/>
              <a:t>Sen geli</a:t>
            </a:r>
            <a:r>
              <a:rPr lang="tr-TR" dirty="0" smtClean="0">
                <a:solidFill>
                  <a:srgbClr val="FF0000"/>
                </a:solidFill>
              </a:rPr>
              <a:t>yor</a:t>
            </a:r>
            <a:r>
              <a:rPr lang="tr-TR" dirty="0" smtClean="0"/>
              <a:t>sun.</a:t>
            </a:r>
          </a:p>
          <a:p>
            <a:r>
              <a:rPr lang="tr-TR" dirty="0" smtClean="0"/>
              <a:t>O geli</a:t>
            </a:r>
            <a:r>
              <a:rPr lang="tr-TR" dirty="0" smtClean="0">
                <a:solidFill>
                  <a:srgbClr val="FF0000"/>
                </a:solidFill>
              </a:rPr>
              <a:t>yor</a:t>
            </a:r>
            <a:r>
              <a:rPr lang="tr-TR" dirty="0" smtClean="0"/>
              <a:t>.</a:t>
            </a:r>
          </a:p>
          <a:p>
            <a:r>
              <a:rPr lang="tr-TR" dirty="0" smtClean="0"/>
              <a:t>Biz geli</a:t>
            </a:r>
            <a:r>
              <a:rPr lang="tr-TR" dirty="0" smtClean="0">
                <a:solidFill>
                  <a:srgbClr val="FF0000"/>
                </a:solidFill>
              </a:rPr>
              <a:t>yor</a:t>
            </a:r>
            <a:r>
              <a:rPr lang="tr-TR" dirty="0" smtClean="0"/>
              <a:t>uz.</a:t>
            </a:r>
          </a:p>
          <a:p>
            <a:r>
              <a:rPr lang="tr-TR" dirty="0" smtClean="0"/>
              <a:t>Siz geli</a:t>
            </a:r>
            <a:r>
              <a:rPr lang="tr-TR" dirty="0" smtClean="0">
                <a:solidFill>
                  <a:srgbClr val="FF0000"/>
                </a:solidFill>
              </a:rPr>
              <a:t>yor</a:t>
            </a:r>
            <a:r>
              <a:rPr lang="tr-TR" dirty="0" smtClean="0"/>
              <a:t>sunuz.</a:t>
            </a:r>
          </a:p>
          <a:p>
            <a:r>
              <a:rPr lang="tr-TR" dirty="0" smtClean="0"/>
              <a:t>Onlar geli</a:t>
            </a:r>
            <a:r>
              <a:rPr lang="tr-TR" dirty="0" smtClean="0">
                <a:solidFill>
                  <a:srgbClr val="FF0000"/>
                </a:solidFill>
              </a:rPr>
              <a:t>yor</a:t>
            </a:r>
            <a:r>
              <a:rPr lang="tr-TR" dirty="0" smtClean="0"/>
              <a:t>lar.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9001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Gelecek Zaman(-</a:t>
            </a:r>
            <a:r>
              <a:rPr lang="tr-TR" dirty="0" err="1" smtClean="0"/>
              <a:t>ecek</a:t>
            </a:r>
            <a:r>
              <a:rPr lang="tr-TR" dirty="0" smtClean="0"/>
              <a:t>,-</a:t>
            </a:r>
            <a:r>
              <a:rPr lang="tr-TR" dirty="0" err="1" smtClean="0"/>
              <a:t>acak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Ben gel</a:t>
            </a:r>
            <a:r>
              <a:rPr lang="tr-TR" dirty="0" smtClean="0">
                <a:solidFill>
                  <a:srgbClr val="FF0000"/>
                </a:solidFill>
              </a:rPr>
              <a:t>eceğ</a:t>
            </a:r>
            <a:r>
              <a:rPr lang="tr-TR" dirty="0" smtClean="0"/>
              <a:t>im.</a:t>
            </a:r>
          </a:p>
          <a:p>
            <a:r>
              <a:rPr lang="tr-TR" dirty="0" smtClean="0"/>
              <a:t>Sen gel</a:t>
            </a:r>
            <a:r>
              <a:rPr lang="tr-TR" dirty="0" smtClean="0">
                <a:solidFill>
                  <a:srgbClr val="FF0000"/>
                </a:solidFill>
              </a:rPr>
              <a:t>ecek</a:t>
            </a:r>
            <a:r>
              <a:rPr lang="tr-TR" dirty="0" smtClean="0"/>
              <a:t>sin.</a:t>
            </a:r>
          </a:p>
          <a:p>
            <a:r>
              <a:rPr lang="tr-TR" dirty="0" smtClean="0"/>
              <a:t>O gel</a:t>
            </a:r>
            <a:r>
              <a:rPr lang="tr-TR" dirty="0" smtClean="0">
                <a:solidFill>
                  <a:srgbClr val="FF0000"/>
                </a:solidFill>
              </a:rPr>
              <a:t>ecek</a:t>
            </a:r>
            <a:r>
              <a:rPr lang="tr-TR" dirty="0" smtClean="0"/>
              <a:t>.</a:t>
            </a:r>
          </a:p>
          <a:p>
            <a:r>
              <a:rPr lang="tr-TR" dirty="0" smtClean="0"/>
              <a:t>Biz gel</a:t>
            </a:r>
            <a:r>
              <a:rPr lang="tr-TR" dirty="0" smtClean="0">
                <a:solidFill>
                  <a:srgbClr val="FF0000"/>
                </a:solidFill>
              </a:rPr>
              <a:t>eceğ</a:t>
            </a:r>
            <a:r>
              <a:rPr lang="tr-TR" dirty="0" smtClean="0"/>
              <a:t>iz.</a:t>
            </a:r>
          </a:p>
          <a:p>
            <a:r>
              <a:rPr lang="tr-TR" dirty="0" smtClean="0"/>
              <a:t>Siz gel</a:t>
            </a:r>
            <a:r>
              <a:rPr lang="tr-TR" dirty="0" smtClean="0">
                <a:solidFill>
                  <a:srgbClr val="FF0000"/>
                </a:solidFill>
              </a:rPr>
              <a:t>ecek</a:t>
            </a:r>
            <a:r>
              <a:rPr lang="tr-TR" dirty="0" smtClean="0"/>
              <a:t>siniz.</a:t>
            </a:r>
          </a:p>
          <a:p>
            <a:r>
              <a:rPr lang="tr-TR" dirty="0" smtClean="0"/>
              <a:t>Onlar gel</a:t>
            </a:r>
            <a:r>
              <a:rPr lang="tr-TR" dirty="0" smtClean="0">
                <a:solidFill>
                  <a:srgbClr val="FF0000"/>
                </a:solidFill>
              </a:rPr>
              <a:t>ecek</a:t>
            </a:r>
            <a:r>
              <a:rPr lang="tr-TR" dirty="0" smtClean="0"/>
              <a:t>ler.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6189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Geniş Zaman (–r)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Ben geli</a:t>
            </a:r>
            <a:r>
              <a:rPr lang="tr-TR" dirty="0" smtClean="0">
                <a:solidFill>
                  <a:srgbClr val="FF0000"/>
                </a:solidFill>
              </a:rPr>
              <a:t>r</a:t>
            </a:r>
            <a:r>
              <a:rPr lang="tr-TR" dirty="0" smtClean="0"/>
              <a:t>im.</a:t>
            </a:r>
          </a:p>
          <a:p>
            <a:r>
              <a:rPr lang="tr-TR" dirty="0" smtClean="0"/>
              <a:t>Sen geli</a:t>
            </a:r>
            <a:r>
              <a:rPr lang="tr-TR" dirty="0" smtClean="0">
                <a:solidFill>
                  <a:srgbClr val="FF0000"/>
                </a:solidFill>
              </a:rPr>
              <a:t>r</a:t>
            </a:r>
            <a:r>
              <a:rPr lang="tr-TR" dirty="0" smtClean="0"/>
              <a:t>sin.</a:t>
            </a:r>
          </a:p>
          <a:p>
            <a:r>
              <a:rPr lang="tr-TR" dirty="0" smtClean="0"/>
              <a:t>O geli</a:t>
            </a:r>
            <a:r>
              <a:rPr lang="tr-TR" dirty="0" smtClean="0">
                <a:solidFill>
                  <a:srgbClr val="FF0000"/>
                </a:solidFill>
              </a:rPr>
              <a:t>r</a:t>
            </a:r>
            <a:r>
              <a:rPr lang="tr-TR" dirty="0" smtClean="0"/>
              <a:t>.</a:t>
            </a:r>
          </a:p>
          <a:p>
            <a:r>
              <a:rPr lang="tr-TR" dirty="0" smtClean="0"/>
              <a:t>Biz geli</a:t>
            </a:r>
            <a:r>
              <a:rPr lang="tr-TR" dirty="0" smtClean="0">
                <a:solidFill>
                  <a:srgbClr val="FF0000"/>
                </a:solidFill>
              </a:rPr>
              <a:t>r</a:t>
            </a:r>
            <a:r>
              <a:rPr lang="tr-TR" dirty="0" smtClean="0"/>
              <a:t>iz.</a:t>
            </a:r>
          </a:p>
          <a:p>
            <a:r>
              <a:rPr lang="tr-TR" dirty="0" smtClean="0"/>
              <a:t>Siz geli</a:t>
            </a:r>
            <a:r>
              <a:rPr lang="tr-TR" dirty="0" smtClean="0">
                <a:solidFill>
                  <a:srgbClr val="FF0000"/>
                </a:solidFill>
              </a:rPr>
              <a:t>r</a:t>
            </a:r>
            <a:r>
              <a:rPr lang="tr-TR" dirty="0" smtClean="0"/>
              <a:t>siniz.</a:t>
            </a:r>
          </a:p>
          <a:p>
            <a:r>
              <a:rPr lang="tr-TR" dirty="0" smtClean="0"/>
              <a:t>Onlar geli</a:t>
            </a:r>
            <a:r>
              <a:rPr lang="tr-TR" dirty="0" smtClean="0">
                <a:solidFill>
                  <a:srgbClr val="FF0000"/>
                </a:solidFill>
              </a:rPr>
              <a:t>r</a:t>
            </a:r>
            <a:r>
              <a:rPr lang="tr-TR" dirty="0" smtClean="0"/>
              <a:t>ler.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2252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122</Words>
  <Application>Microsoft Office PowerPoint</Application>
  <PresentationFormat>Ekran Gösterisi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Ofis Teması</vt:lpstr>
      <vt:lpstr>FİİLLERİN ÇEKİMLERİ</vt:lpstr>
      <vt:lpstr>Geçmiş Zaman (-di)</vt:lpstr>
      <vt:lpstr>Geçmiş Zaman ( -mış) </vt:lpstr>
      <vt:lpstr>Şimdiki Zaman (-yor)</vt:lpstr>
      <vt:lpstr>Gelecek Zaman(-ecek,-acak)</vt:lpstr>
      <vt:lpstr>Geniş Zaman (–r)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Fiillerin Çekimleri</dc:title>
  <dc:creator>win10</dc:creator>
  <cp:lastModifiedBy>Asus</cp:lastModifiedBy>
  <cp:revision>5</cp:revision>
  <dcterms:created xsi:type="dcterms:W3CDTF">2020-06-12T07:21:58Z</dcterms:created>
  <dcterms:modified xsi:type="dcterms:W3CDTF">2020-09-05T11:04:47Z</dcterms:modified>
</cp:coreProperties>
</file>