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E2A23-848F-4678-93ED-50A6D103863E}" type="datetimeFigureOut">
              <a:rPr lang="tr-TR" smtClean="0"/>
              <a:t>19.09.2020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14239-47BA-477F-BBB4-DFDD0C55910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8916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www.egitimhane.com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4239-47BA-477F-BBB4-DFDD0C559104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5319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19.09.2020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.jpeg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5.wav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6.wav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5.wav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7.wav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2" Type="http://schemas.openxmlformats.org/officeDocument/2006/relationships/audio" Target="../media/audio8.wav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KONYA AKŞEHİR NASREDDİN HOCA İLKOKULU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 descr="C:\Users\DELL\Desktop\OKU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788" y="1571612"/>
            <a:ext cx="8074054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3" name="applause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İZLEDİĞİNİZ İÇİN TEŞEKKÜRLER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tr-TR" dirty="0"/>
              <a:t>HAZIRLAYAN </a:t>
            </a:r>
          </a:p>
          <a:p>
            <a:pPr algn="r"/>
            <a:r>
              <a:rPr lang="tr-TR" dirty="0"/>
              <a:t>MEHMET ŞAHAN </a:t>
            </a:r>
          </a:p>
          <a:p>
            <a:pPr algn="r"/>
            <a:r>
              <a:rPr lang="tr-TR"/>
              <a:t>SINIF ÖĞRETMENİ</a:t>
            </a:r>
            <a:endParaRPr lang="tr-TR" dirty="0"/>
          </a:p>
        </p:txBody>
      </p:sp>
    </p:spTree>
  </p:cSld>
  <p:clrMapOvr>
    <a:masterClrMapping/>
  </p:clrMapOvr>
  <p:transition spd="slow">
    <p:dissolve/>
    <p:sndAc>
      <p:stSnd>
        <p:snd r:embed="rId2" name="explod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14282" y="0"/>
            <a:ext cx="8458200" cy="1222375"/>
          </a:xfrm>
        </p:spPr>
        <p:txBody>
          <a:bodyPr/>
          <a:lstStyle/>
          <a:p>
            <a:r>
              <a:rPr lang="tr-TR" dirty="0"/>
              <a:t>Doğal sayıları abaküste gösterme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285720" y="1000108"/>
            <a:ext cx="8553480" cy="3800492"/>
          </a:xfrm>
        </p:spPr>
        <p:txBody>
          <a:bodyPr/>
          <a:lstStyle/>
          <a:p>
            <a:r>
              <a:rPr lang="tr-TR" b="1" dirty="0">
                <a:solidFill>
                  <a:srgbClr val="002060"/>
                </a:solidFill>
              </a:rPr>
              <a:t>MERHABA SEVGİLİ ÇOCUKLAR 4,5 VE 6 BASAMAKLI SAYILARI OKUMA VE YAZMAYI ÖĞRENDİK.</a:t>
            </a:r>
          </a:p>
          <a:p>
            <a:r>
              <a:rPr lang="tr-TR" b="1" dirty="0">
                <a:solidFill>
                  <a:srgbClr val="002060"/>
                </a:solidFill>
              </a:rPr>
              <a:t>ŞİMDİ BU SAYILARIMIZI ABAKÜSTE GÖSTERELİM</a:t>
            </a:r>
          </a:p>
          <a:p>
            <a:endParaRPr lang="tr-TR" b="1" dirty="0">
              <a:solidFill>
                <a:srgbClr val="002060"/>
              </a:solidFill>
            </a:endParaRPr>
          </a:p>
          <a:p>
            <a:endParaRPr lang="tr-TR" b="1" dirty="0">
              <a:solidFill>
                <a:srgbClr val="002060"/>
              </a:solidFill>
            </a:endParaRPr>
          </a:p>
          <a:p>
            <a:endParaRPr lang="tr-TR" b="1" dirty="0">
              <a:solidFill>
                <a:srgbClr val="002060"/>
              </a:solidFill>
            </a:endParaRPr>
          </a:p>
          <a:p>
            <a:endParaRPr lang="tr-TR" b="1" dirty="0">
              <a:solidFill>
                <a:srgbClr val="002060"/>
              </a:solidFill>
            </a:endParaRPr>
          </a:p>
          <a:p>
            <a:endParaRPr lang="tr-TR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cut thruBlk="1"/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5720" y="285728"/>
            <a:ext cx="8715436" cy="6357982"/>
          </a:xfrm>
        </p:spPr>
        <p:txBody>
          <a:bodyPr/>
          <a:lstStyle/>
          <a:p>
            <a:pPr>
              <a:buNone/>
            </a:pPr>
            <a:r>
              <a:rPr lang="tr-TR" dirty="0"/>
              <a:t>BASAMAK ADLARINI TEKRAR EDELİM.</a:t>
            </a:r>
          </a:p>
          <a:p>
            <a:pPr>
              <a:buNone/>
            </a:pPr>
            <a:endParaRPr lang="tr-TR" dirty="0"/>
          </a:p>
        </p:txBody>
      </p:sp>
      <p:sp>
        <p:nvSpPr>
          <p:cNvPr id="5" name="2 İçerik Yer Tutucusu"/>
          <p:cNvSpPr txBox="1">
            <a:spLocks/>
          </p:cNvSpPr>
          <p:nvPr/>
        </p:nvSpPr>
        <p:spPr>
          <a:xfrm>
            <a:off x="428596" y="1357298"/>
            <a:ext cx="7496204" cy="51166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4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8 7 3 9 2 5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4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  </a:t>
            </a: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BİRLER BASAMAĞI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ONLAR BASAMAĞI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r-TR" sz="1600" b="1" i="0" u="none" strike="noStrike" kern="1200" cap="none" spc="0" normalizeH="0" baseline="0" noProof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YÜZLER BASAMAĞI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r-TR" sz="1600" b="1" i="0" u="none" strike="noStrike" kern="1200" cap="none" spc="0" normalizeH="0" baseline="0" noProof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BİNLER BASAMAĞI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r-TR" sz="1600" b="1" i="0" u="none" strike="noStrike" kern="1200" cap="none" spc="0" normalizeH="0" baseline="0" noProof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BİNLER BASAMAĞI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tr-TR" sz="1600" b="1" i="0" u="none" strike="noStrike" kern="1200" cap="none" spc="0" normalizeH="0" baseline="0" noProof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tr-TR" sz="16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YÜZ BİNLER BASAMAĞI</a:t>
            </a:r>
            <a:endParaRPr kumimoji="0" lang="tr-TR" sz="4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5 Düz Bağlayıcı"/>
          <p:cNvCxnSpPr/>
          <p:nvPr/>
        </p:nvCxnSpPr>
        <p:spPr>
          <a:xfrm rot="5400000">
            <a:off x="5001422" y="2356636"/>
            <a:ext cx="71358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>
            <a:off x="3286910" y="3071016"/>
            <a:ext cx="2143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>
            <a:off x="2501092" y="3356768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>
            <a:off x="1679555" y="3678239"/>
            <a:ext cx="335758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>
            <a:off x="858018" y="4071148"/>
            <a:ext cx="41434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>
            <a:off x="4179885" y="2749545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>
            <a:off x="5357818" y="271462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Ok Bağlayıcısı"/>
          <p:cNvCxnSpPr/>
          <p:nvPr/>
        </p:nvCxnSpPr>
        <p:spPr>
          <a:xfrm>
            <a:off x="3357554" y="5357826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Ok Bağlayıcısı"/>
          <p:cNvCxnSpPr/>
          <p:nvPr/>
        </p:nvCxnSpPr>
        <p:spPr>
          <a:xfrm>
            <a:off x="3857620" y="4714884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>
            <a:off x="4357686" y="414338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Düz Ok Bağlayıcısı"/>
          <p:cNvCxnSpPr/>
          <p:nvPr/>
        </p:nvCxnSpPr>
        <p:spPr>
          <a:xfrm>
            <a:off x="4929190" y="350043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/>
          <p:nvPr/>
        </p:nvCxnSpPr>
        <p:spPr>
          <a:xfrm>
            <a:off x="3000364" y="6143644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42 İçerik Yer Tutucusu"/>
          <p:cNvGraphicFramePr>
            <a:graphicFrameLocks noGrp="1"/>
          </p:cNvGraphicFramePr>
          <p:nvPr>
            <p:ph idx="1"/>
          </p:nvPr>
        </p:nvGraphicFramePr>
        <p:xfrm>
          <a:off x="571470" y="4143380"/>
          <a:ext cx="642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5" name="4 Düz Bağlayıcı"/>
          <p:cNvCxnSpPr/>
          <p:nvPr/>
        </p:nvCxnSpPr>
        <p:spPr>
          <a:xfrm>
            <a:off x="1000100" y="4071942"/>
            <a:ext cx="5715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 flipH="1" flipV="1">
            <a:off x="-34957" y="2963859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 flipH="1" flipV="1">
            <a:off x="965175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 flipH="1" flipV="1">
            <a:off x="217962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 flipH="1" flipV="1">
            <a:off x="325119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Bağlayıcı"/>
          <p:cNvCxnSpPr/>
          <p:nvPr/>
        </p:nvCxnSpPr>
        <p:spPr>
          <a:xfrm rot="5400000" flipH="1" flipV="1">
            <a:off x="4394199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 rot="5400000" flipH="1" flipV="1">
            <a:off x="5680083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Oval"/>
          <p:cNvSpPr/>
          <p:nvPr/>
        </p:nvSpPr>
        <p:spPr>
          <a:xfrm>
            <a:off x="857224" y="378619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Oval"/>
          <p:cNvSpPr/>
          <p:nvPr/>
        </p:nvSpPr>
        <p:spPr>
          <a:xfrm>
            <a:off x="857224" y="357187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Oval"/>
          <p:cNvSpPr/>
          <p:nvPr/>
        </p:nvSpPr>
        <p:spPr>
          <a:xfrm>
            <a:off x="857224" y="3357562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Oval"/>
          <p:cNvSpPr/>
          <p:nvPr/>
        </p:nvSpPr>
        <p:spPr>
          <a:xfrm>
            <a:off x="857224" y="2928934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Oval"/>
          <p:cNvSpPr/>
          <p:nvPr/>
        </p:nvSpPr>
        <p:spPr>
          <a:xfrm>
            <a:off x="857224" y="3143248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Oval"/>
          <p:cNvSpPr/>
          <p:nvPr/>
        </p:nvSpPr>
        <p:spPr>
          <a:xfrm>
            <a:off x="1857356" y="3714752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Oval"/>
          <p:cNvSpPr/>
          <p:nvPr/>
        </p:nvSpPr>
        <p:spPr>
          <a:xfrm>
            <a:off x="1857356" y="3143248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Oval"/>
          <p:cNvSpPr/>
          <p:nvPr/>
        </p:nvSpPr>
        <p:spPr>
          <a:xfrm>
            <a:off x="1857356" y="3429000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Oval"/>
          <p:cNvSpPr/>
          <p:nvPr/>
        </p:nvSpPr>
        <p:spPr>
          <a:xfrm>
            <a:off x="3071802" y="371475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Oval"/>
          <p:cNvSpPr/>
          <p:nvPr/>
        </p:nvSpPr>
        <p:spPr>
          <a:xfrm>
            <a:off x="3071802" y="350043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Oval"/>
          <p:cNvSpPr/>
          <p:nvPr/>
        </p:nvSpPr>
        <p:spPr>
          <a:xfrm>
            <a:off x="3071802" y="328612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Oval"/>
          <p:cNvSpPr/>
          <p:nvPr/>
        </p:nvSpPr>
        <p:spPr>
          <a:xfrm>
            <a:off x="3071802" y="307181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Oval"/>
          <p:cNvSpPr/>
          <p:nvPr/>
        </p:nvSpPr>
        <p:spPr>
          <a:xfrm>
            <a:off x="3071802" y="285749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Oval"/>
          <p:cNvSpPr/>
          <p:nvPr/>
        </p:nvSpPr>
        <p:spPr>
          <a:xfrm>
            <a:off x="3071802" y="264318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Oval"/>
          <p:cNvSpPr/>
          <p:nvPr/>
        </p:nvSpPr>
        <p:spPr>
          <a:xfrm>
            <a:off x="3071802" y="242886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30 Oval"/>
          <p:cNvSpPr/>
          <p:nvPr/>
        </p:nvSpPr>
        <p:spPr>
          <a:xfrm>
            <a:off x="3071802" y="221455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Oval"/>
          <p:cNvSpPr/>
          <p:nvPr/>
        </p:nvSpPr>
        <p:spPr>
          <a:xfrm>
            <a:off x="3071802" y="200024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Oval"/>
          <p:cNvSpPr/>
          <p:nvPr/>
        </p:nvSpPr>
        <p:spPr>
          <a:xfrm>
            <a:off x="4143372" y="3143248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Oval"/>
          <p:cNvSpPr/>
          <p:nvPr/>
        </p:nvSpPr>
        <p:spPr>
          <a:xfrm>
            <a:off x="4143372" y="3357562"/>
            <a:ext cx="285752" cy="214314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Oval"/>
          <p:cNvSpPr/>
          <p:nvPr/>
        </p:nvSpPr>
        <p:spPr>
          <a:xfrm>
            <a:off x="4143372" y="3571876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Oval"/>
          <p:cNvSpPr/>
          <p:nvPr/>
        </p:nvSpPr>
        <p:spPr>
          <a:xfrm>
            <a:off x="4143372" y="3786190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Oval"/>
          <p:cNvSpPr/>
          <p:nvPr/>
        </p:nvSpPr>
        <p:spPr>
          <a:xfrm>
            <a:off x="5286380" y="350043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Oval"/>
          <p:cNvSpPr/>
          <p:nvPr/>
        </p:nvSpPr>
        <p:spPr>
          <a:xfrm>
            <a:off x="5286380" y="378619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Oval"/>
          <p:cNvSpPr/>
          <p:nvPr/>
        </p:nvSpPr>
        <p:spPr>
          <a:xfrm>
            <a:off x="6572264" y="371475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0" name="39 Oval"/>
          <p:cNvSpPr/>
          <p:nvPr/>
        </p:nvSpPr>
        <p:spPr>
          <a:xfrm>
            <a:off x="6572264" y="3071810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Oval"/>
          <p:cNvSpPr/>
          <p:nvPr/>
        </p:nvSpPr>
        <p:spPr>
          <a:xfrm>
            <a:off x="6572264" y="3286124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2" name="41 Oval"/>
          <p:cNvSpPr/>
          <p:nvPr/>
        </p:nvSpPr>
        <p:spPr>
          <a:xfrm>
            <a:off x="6572264" y="350043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43 Oval"/>
          <p:cNvSpPr/>
          <p:nvPr/>
        </p:nvSpPr>
        <p:spPr>
          <a:xfrm>
            <a:off x="6572264" y="264318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44 Oval"/>
          <p:cNvSpPr/>
          <p:nvPr/>
        </p:nvSpPr>
        <p:spPr>
          <a:xfrm>
            <a:off x="6572264" y="2857496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45 Dikdörtgen"/>
          <p:cNvSpPr/>
          <p:nvPr/>
        </p:nvSpPr>
        <p:spPr>
          <a:xfrm>
            <a:off x="500034" y="4929198"/>
            <a:ext cx="80010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SAYIMIZIN OKUNUŞU=BEŞ YÜZ </a:t>
            </a:r>
            <a:r>
              <a:rPr lang="tr-TR" sz="2400" b="1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</a:rPr>
              <a:t>OTUZ DOKUZ</a:t>
            </a:r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BİN DÖRT YÜZ YİRMİ ALTI</a:t>
            </a:r>
          </a:p>
        </p:txBody>
      </p:sp>
    </p:spTree>
  </p:cSld>
  <p:clrMapOvr>
    <a:masterClrMapping/>
  </p:clrMapOvr>
  <p:transition spd="slow">
    <p:zoom dir="in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2844" y="285728"/>
            <a:ext cx="8848756" cy="6357982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4" name="42 İçerik Yer Tutucusu"/>
          <p:cNvGraphicFramePr>
            <a:graphicFrameLocks/>
          </p:cNvGraphicFramePr>
          <p:nvPr/>
        </p:nvGraphicFramePr>
        <p:xfrm>
          <a:off x="571470" y="4143380"/>
          <a:ext cx="642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5" name="4 Düz Bağlayıcı"/>
          <p:cNvCxnSpPr/>
          <p:nvPr/>
        </p:nvCxnSpPr>
        <p:spPr>
          <a:xfrm>
            <a:off x="1000100" y="4071942"/>
            <a:ext cx="5715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Düz Bağlayıcı"/>
          <p:cNvCxnSpPr/>
          <p:nvPr/>
        </p:nvCxnSpPr>
        <p:spPr>
          <a:xfrm rot="5400000" flipH="1" flipV="1">
            <a:off x="-34957" y="2963859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 flipH="1" flipV="1">
            <a:off x="965175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 flipH="1" flipV="1">
            <a:off x="217962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 flipH="1" flipV="1">
            <a:off x="325119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 flipH="1" flipV="1">
            <a:off x="4394199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 flipH="1" flipV="1">
            <a:off x="5680083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Oval"/>
          <p:cNvSpPr/>
          <p:nvPr/>
        </p:nvSpPr>
        <p:spPr>
          <a:xfrm>
            <a:off x="857224" y="378619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857224" y="357187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Oval"/>
          <p:cNvSpPr/>
          <p:nvPr/>
        </p:nvSpPr>
        <p:spPr>
          <a:xfrm>
            <a:off x="1857356" y="3714752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Oval"/>
          <p:cNvSpPr/>
          <p:nvPr/>
        </p:nvSpPr>
        <p:spPr>
          <a:xfrm>
            <a:off x="1857356" y="3143248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Oval"/>
          <p:cNvSpPr/>
          <p:nvPr/>
        </p:nvSpPr>
        <p:spPr>
          <a:xfrm>
            <a:off x="1857356" y="3429000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Oval"/>
          <p:cNvSpPr/>
          <p:nvPr/>
        </p:nvSpPr>
        <p:spPr>
          <a:xfrm>
            <a:off x="3071802" y="371475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Oval"/>
          <p:cNvSpPr/>
          <p:nvPr/>
        </p:nvSpPr>
        <p:spPr>
          <a:xfrm>
            <a:off x="3071802" y="350043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Oval"/>
          <p:cNvSpPr/>
          <p:nvPr/>
        </p:nvSpPr>
        <p:spPr>
          <a:xfrm>
            <a:off x="3071802" y="328612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Oval"/>
          <p:cNvSpPr/>
          <p:nvPr/>
        </p:nvSpPr>
        <p:spPr>
          <a:xfrm>
            <a:off x="3071802" y="307181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Oval"/>
          <p:cNvSpPr/>
          <p:nvPr/>
        </p:nvSpPr>
        <p:spPr>
          <a:xfrm>
            <a:off x="3071802" y="285749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Oval"/>
          <p:cNvSpPr/>
          <p:nvPr/>
        </p:nvSpPr>
        <p:spPr>
          <a:xfrm>
            <a:off x="3071802" y="264318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Oval"/>
          <p:cNvSpPr/>
          <p:nvPr/>
        </p:nvSpPr>
        <p:spPr>
          <a:xfrm>
            <a:off x="5286380" y="350043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Oval"/>
          <p:cNvSpPr/>
          <p:nvPr/>
        </p:nvSpPr>
        <p:spPr>
          <a:xfrm>
            <a:off x="5286380" y="378619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Oval"/>
          <p:cNvSpPr/>
          <p:nvPr/>
        </p:nvSpPr>
        <p:spPr>
          <a:xfrm>
            <a:off x="6572264" y="371475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Oval"/>
          <p:cNvSpPr/>
          <p:nvPr/>
        </p:nvSpPr>
        <p:spPr>
          <a:xfrm>
            <a:off x="6572264" y="3071810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Oval"/>
          <p:cNvSpPr/>
          <p:nvPr/>
        </p:nvSpPr>
        <p:spPr>
          <a:xfrm>
            <a:off x="6572264" y="3286124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Oval"/>
          <p:cNvSpPr/>
          <p:nvPr/>
        </p:nvSpPr>
        <p:spPr>
          <a:xfrm>
            <a:off x="6572264" y="350043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Oval"/>
          <p:cNvSpPr/>
          <p:nvPr/>
        </p:nvSpPr>
        <p:spPr>
          <a:xfrm>
            <a:off x="6572264" y="264318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0" name="39 Oval"/>
          <p:cNvSpPr/>
          <p:nvPr/>
        </p:nvSpPr>
        <p:spPr>
          <a:xfrm>
            <a:off x="6572264" y="2857496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500034" y="4929198"/>
            <a:ext cx="80010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SAYIMIZIN OKUNUŞU=İKİ YÜZ KIRK ALTI BİN ELLİ YEDİ</a:t>
            </a:r>
          </a:p>
        </p:txBody>
      </p:sp>
      <p:sp>
        <p:nvSpPr>
          <p:cNvPr id="42" name="41 Oval"/>
          <p:cNvSpPr/>
          <p:nvPr/>
        </p:nvSpPr>
        <p:spPr>
          <a:xfrm>
            <a:off x="1857356" y="2786058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Oval"/>
          <p:cNvSpPr/>
          <p:nvPr/>
        </p:nvSpPr>
        <p:spPr>
          <a:xfrm>
            <a:off x="5286380" y="2643182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43 Oval"/>
          <p:cNvSpPr/>
          <p:nvPr/>
        </p:nvSpPr>
        <p:spPr>
          <a:xfrm>
            <a:off x="5286380" y="2928934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44 Oval"/>
          <p:cNvSpPr/>
          <p:nvPr/>
        </p:nvSpPr>
        <p:spPr>
          <a:xfrm>
            <a:off x="5286380" y="321468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45 Oval"/>
          <p:cNvSpPr/>
          <p:nvPr/>
        </p:nvSpPr>
        <p:spPr>
          <a:xfrm>
            <a:off x="6572264" y="2357430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zoom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5720" y="285728"/>
            <a:ext cx="8705880" cy="6429420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5" name="42 İçerik Yer Tutucusu"/>
          <p:cNvGraphicFramePr>
            <a:graphicFrameLocks/>
          </p:cNvGraphicFramePr>
          <p:nvPr/>
        </p:nvGraphicFramePr>
        <p:xfrm>
          <a:off x="571470" y="4143380"/>
          <a:ext cx="642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6" name="5 Düz Bağlayıcı"/>
          <p:cNvCxnSpPr/>
          <p:nvPr/>
        </p:nvCxnSpPr>
        <p:spPr>
          <a:xfrm>
            <a:off x="1000100" y="4071942"/>
            <a:ext cx="5715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 flipH="1" flipV="1">
            <a:off x="-34957" y="2963859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 flipH="1" flipV="1">
            <a:off x="965175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 flipH="1" flipV="1">
            <a:off x="217962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 flipH="1" flipV="1">
            <a:off x="325119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 flipH="1" flipV="1">
            <a:off x="4394199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Bağlayıcı"/>
          <p:cNvCxnSpPr/>
          <p:nvPr/>
        </p:nvCxnSpPr>
        <p:spPr>
          <a:xfrm rot="5400000" flipH="1" flipV="1">
            <a:off x="5680083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Oval"/>
          <p:cNvSpPr/>
          <p:nvPr/>
        </p:nvSpPr>
        <p:spPr>
          <a:xfrm>
            <a:off x="857224" y="378619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857224" y="357187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Oval"/>
          <p:cNvSpPr/>
          <p:nvPr/>
        </p:nvSpPr>
        <p:spPr>
          <a:xfrm>
            <a:off x="857224" y="3357562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Oval"/>
          <p:cNvSpPr/>
          <p:nvPr/>
        </p:nvSpPr>
        <p:spPr>
          <a:xfrm>
            <a:off x="857224" y="3143248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Oval"/>
          <p:cNvSpPr/>
          <p:nvPr/>
        </p:nvSpPr>
        <p:spPr>
          <a:xfrm>
            <a:off x="1857356" y="3714752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Oval"/>
          <p:cNvSpPr/>
          <p:nvPr/>
        </p:nvSpPr>
        <p:spPr>
          <a:xfrm>
            <a:off x="1857356" y="3143248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Oval"/>
          <p:cNvSpPr/>
          <p:nvPr/>
        </p:nvSpPr>
        <p:spPr>
          <a:xfrm>
            <a:off x="1857356" y="3429000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Oval"/>
          <p:cNvSpPr/>
          <p:nvPr/>
        </p:nvSpPr>
        <p:spPr>
          <a:xfrm>
            <a:off x="3071802" y="371475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Oval"/>
          <p:cNvSpPr/>
          <p:nvPr/>
        </p:nvSpPr>
        <p:spPr>
          <a:xfrm>
            <a:off x="3071802" y="350043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Oval"/>
          <p:cNvSpPr/>
          <p:nvPr/>
        </p:nvSpPr>
        <p:spPr>
          <a:xfrm>
            <a:off x="3071802" y="328612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Oval"/>
          <p:cNvSpPr/>
          <p:nvPr/>
        </p:nvSpPr>
        <p:spPr>
          <a:xfrm>
            <a:off x="3071802" y="307181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Oval"/>
          <p:cNvSpPr/>
          <p:nvPr/>
        </p:nvSpPr>
        <p:spPr>
          <a:xfrm>
            <a:off x="3071802" y="285749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Oval"/>
          <p:cNvSpPr/>
          <p:nvPr/>
        </p:nvSpPr>
        <p:spPr>
          <a:xfrm>
            <a:off x="3071802" y="264318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Oval"/>
          <p:cNvSpPr/>
          <p:nvPr/>
        </p:nvSpPr>
        <p:spPr>
          <a:xfrm>
            <a:off x="3071802" y="242886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Oval"/>
          <p:cNvSpPr/>
          <p:nvPr/>
        </p:nvSpPr>
        <p:spPr>
          <a:xfrm>
            <a:off x="3071802" y="221455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Oval"/>
          <p:cNvSpPr/>
          <p:nvPr/>
        </p:nvSpPr>
        <p:spPr>
          <a:xfrm>
            <a:off x="4143372" y="3143248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30 Oval"/>
          <p:cNvSpPr/>
          <p:nvPr/>
        </p:nvSpPr>
        <p:spPr>
          <a:xfrm>
            <a:off x="4143372" y="3357562"/>
            <a:ext cx="285752" cy="214314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Oval"/>
          <p:cNvSpPr/>
          <p:nvPr/>
        </p:nvSpPr>
        <p:spPr>
          <a:xfrm>
            <a:off x="4143372" y="3571876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Oval"/>
          <p:cNvSpPr/>
          <p:nvPr/>
        </p:nvSpPr>
        <p:spPr>
          <a:xfrm>
            <a:off x="4143372" y="3786190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Oval"/>
          <p:cNvSpPr/>
          <p:nvPr/>
        </p:nvSpPr>
        <p:spPr>
          <a:xfrm>
            <a:off x="5286380" y="350043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Oval"/>
          <p:cNvSpPr/>
          <p:nvPr/>
        </p:nvSpPr>
        <p:spPr>
          <a:xfrm>
            <a:off x="5286380" y="378619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Oval"/>
          <p:cNvSpPr/>
          <p:nvPr/>
        </p:nvSpPr>
        <p:spPr>
          <a:xfrm>
            <a:off x="6572264" y="371475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Oval"/>
          <p:cNvSpPr/>
          <p:nvPr/>
        </p:nvSpPr>
        <p:spPr>
          <a:xfrm>
            <a:off x="6572264" y="3286124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Oval"/>
          <p:cNvSpPr/>
          <p:nvPr/>
        </p:nvSpPr>
        <p:spPr>
          <a:xfrm>
            <a:off x="6572264" y="350043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2" name="41 Dikdörtgen"/>
          <p:cNvSpPr/>
          <p:nvPr/>
        </p:nvSpPr>
        <p:spPr>
          <a:xfrm>
            <a:off x="500034" y="4929198"/>
            <a:ext cx="80010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SAYIMIZIN OKUNUŞU=DÖRT YÜZ ALTMIŞ SEKİZ BİN DÖRT YÜZ OTUZ ÜÇ</a:t>
            </a:r>
          </a:p>
        </p:txBody>
      </p:sp>
      <p:sp>
        <p:nvSpPr>
          <p:cNvPr id="43" name="42 Oval"/>
          <p:cNvSpPr/>
          <p:nvPr/>
        </p:nvSpPr>
        <p:spPr>
          <a:xfrm>
            <a:off x="1857356" y="2357430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43 Oval"/>
          <p:cNvSpPr/>
          <p:nvPr/>
        </p:nvSpPr>
        <p:spPr>
          <a:xfrm>
            <a:off x="1857356" y="2643182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44 Oval"/>
          <p:cNvSpPr/>
          <p:nvPr/>
        </p:nvSpPr>
        <p:spPr>
          <a:xfrm>
            <a:off x="1857356" y="2857496"/>
            <a:ext cx="285752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45 Oval"/>
          <p:cNvSpPr/>
          <p:nvPr/>
        </p:nvSpPr>
        <p:spPr>
          <a:xfrm>
            <a:off x="5286380" y="321468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split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14282" y="285728"/>
            <a:ext cx="8777318" cy="6357982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4" name="42 İçerik Yer Tutucusu"/>
          <p:cNvGraphicFramePr>
            <a:graphicFrameLocks/>
          </p:cNvGraphicFramePr>
          <p:nvPr/>
        </p:nvGraphicFramePr>
        <p:xfrm>
          <a:off x="571470" y="4143380"/>
          <a:ext cx="642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5" name="4 Düz Bağlayıcı"/>
          <p:cNvCxnSpPr/>
          <p:nvPr/>
        </p:nvCxnSpPr>
        <p:spPr>
          <a:xfrm>
            <a:off x="1000100" y="4071942"/>
            <a:ext cx="5715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Düz Bağlayıcı"/>
          <p:cNvCxnSpPr/>
          <p:nvPr/>
        </p:nvCxnSpPr>
        <p:spPr>
          <a:xfrm rot="5400000" flipH="1" flipV="1">
            <a:off x="-34957" y="2963859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 flipH="1" flipV="1">
            <a:off x="965175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 flipH="1" flipV="1">
            <a:off x="217962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 flipH="1" flipV="1">
            <a:off x="325119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 flipH="1" flipV="1">
            <a:off x="4394199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 flipH="1" flipV="1">
            <a:off x="5680083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Oval"/>
          <p:cNvSpPr/>
          <p:nvPr/>
        </p:nvSpPr>
        <p:spPr>
          <a:xfrm>
            <a:off x="857224" y="378619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857224" y="357187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857224" y="3357562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Oval"/>
          <p:cNvSpPr/>
          <p:nvPr/>
        </p:nvSpPr>
        <p:spPr>
          <a:xfrm>
            <a:off x="857224" y="3143248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Oval"/>
          <p:cNvSpPr/>
          <p:nvPr/>
        </p:nvSpPr>
        <p:spPr>
          <a:xfrm>
            <a:off x="3071802" y="371475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Oval"/>
          <p:cNvSpPr/>
          <p:nvPr/>
        </p:nvSpPr>
        <p:spPr>
          <a:xfrm>
            <a:off x="3071802" y="350043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Oval"/>
          <p:cNvSpPr/>
          <p:nvPr/>
        </p:nvSpPr>
        <p:spPr>
          <a:xfrm>
            <a:off x="3071802" y="328612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Oval"/>
          <p:cNvSpPr/>
          <p:nvPr/>
        </p:nvSpPr>
        <p:spPr>
          <a:xfrm>
            <a:off x="3071802" y="307181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Oval"/>
          <p:cNvSpPr/>
          <p:nvPr/>
        </p:nvSpPr>
        <p:spPr>
          <a:xfrm>
            <a:off x="3071802" y="285749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Oval"/>
          <p:cNvSpPr/>
          <p:nvPr/>
        </p:nvSpPr>
        <p:spPr>
          <a:xfrm>
            <a:off x="4143372" y="3143248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Oval"/>
          <p:cNvSpPr/>
          <p:nvPr/>
        </p:nvSpPr>
        <p:spPr>
          <a:xfrm>
            <a:off x="4143372" y="3357562"/>
            <a:ext cx="285752" cy="214314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Oval"/>
          <p:cNvSpPr/>
          <p:nvPr/>
        </p:nvSpPr>
        <p:spPr>
          <a:xfrm>
            <a:off x="4143372" y="3571876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Oval"/>
          <p:cNvSpPr/>
          <p:nvPr/>
        </p:nvSpPr>
        <p:spPr>
          <a:xfrm>
            <a:off x="4143372" y="3786190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30 Oval"/>
          <p:cNvSpPr/>
          <p:nvPr/>
        </p:nvSpPr>
        <p:spPr>
          <a:xfrm>
            <a:off x="5286380" y="350043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Oval"/>
          <p:cNvSpPr/>
          <p:nvPr/>
        </p:nvSpPr>
        <p:spPr>
          <a:xfrm>
            <a:off x="5286380" y="378619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Oval"/>
          <p:cNvSpPr/>
          <p:nvPr/>
        </p:nvSpPr>
        <p:spPr>
          <a:xfrm>
            <a:off x="6572264" y="371475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Oval"/>
          <p:cNvSpPr/>
          <p:nvPr/>
        </p:nvSpPr>
        <p:spPr>
          <a:xfrm>
            <a:off x="6572264" y="3286124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Oval"/>
          <p:cNvSpPr/>
          <p:nvPr/>
        </p:nvSpPr>
        <p:spPr>
          <a:xfrm>
            <a:off x="6572264" y="350043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Dikdörtgen"/>
          <p:cNvSpPr/>
          <p:nvPr/>
        </p:nvSpPr>
        <p:spPr>
          <a:xfrm>
            <a:off x="500034" y="4929198"/>
            <a:ext cx="80010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SAYIMIZIN OKUNUŞU=DÖRT YÜZ BEŞ BİN YEDİ YÜZ DOKSAN BEŞ</a:t>
            </a:r>
          </a:p>
        </p:txBody>
      </p:sp>
      <p:sp>
        <p:nvSpPr>
          <p:cNvPr id="40" name="39 Oval"/>
          <p:cNvSpPr/>
          <p:nvPr/>
        </p:nvSpPr>
        <p:spPr>
          <a:xfrm>
            <a:off x="5286380" y="321468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Oval"/>
          <p:cNvSpPr/>
          <p:nvPr/>
        </p:nvSpPr>
        <p:spPr>
          <a:xfrm>
            <a:off x="4143372" y="2285992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2" name="41 Oval"/>
          <p:cNvSpPr/>
          <p:nvPr/>
        </p:nvSpPr>
        <p:spPr>
          <a:xfrm>
            <a:off x="4143372" y="2571744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Oval"/>
          <p:cNvSpPr/>
          <p:nvPr/>
        </p:nvSpPr>
        <p:spPr>
          <a:xfrm>
            <a:off x="4143372" y="2857496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43 Oval"/>
          <p:cNvSpPr/>
          <p:nvPr/>
        </p:nvSpPr>
        <p:spPr>
          <a:xfrm>
            <a:off x="5286380" y="3000372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44 Oval"/>
          <p:cNvSpPr/>
          <p:nvPr/>
        </p:nvSpPr>
        <p:spPr>
          <a:xfrm>
            <a:off x="5286380" y="278605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45 Oval"/>
          <p:cNvSpPr/>
          <p:nvPr/>
        </p:nvSpPr>
        <p:spPr>
          <a:xfrm>
            <a:off x="5286380" y="2571744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7" name="46 Oval"/>
          <p:cNvSpPr/>
          <p:nvPr/>
        </p:nvSpPr>
        <p:spPr>
          <a:xfrm>
            <a:off x="5286380" y="235743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8" name="47 Oval"/>
          <p:cNvSpPr/>
          <p:nvPr/>
        </p:nvSpPr>
        <p:spPr>
          <a:xfrm>
            <a:off x="5286380" y="214311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9" name="48 Oval"/>
          <p:cNvSpPr/>
          <p:nvPr/>
        </p:nvSpPr>
        <p:spPr>
          <a:xfrm>
            <a:off x="5286380" y="1928802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0" name="49 Oval"/>
          <p:cNvSpPr/>
          <p:nvPr/>
        </p:nvSpPr>
        <p:spPr>
          <a:xfrm>
            <a:off x="6572264" y="2857496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1" name="50 Oval"/>
          <p:cNvSpPr/>
          <p:nvPr/>
        </p:nvSpPr>
        <p:spPr>
          <a:xfrm>
            <a:off x="6572264" y="3071810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wipe dir="u"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42844" y="142852"/>
            <a:ext cx="8848756" cy="6500858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4" name="42 İçerik Yer Tutucusu"/>
          <p:cNvGraphicFramePr>
            <a:graphicFrameLocks/>
          </p:cNvGraphicFramePr>
          <p:nvPr/>
        </p:nvGraphicFramePr>
        <p:xfrm>
          <a:off x="571470" y="4143380"/>
          <a:ext cx="642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5" name="4 Düz Bağlayıcı"/>
          <p:cNvCxnSpPr/>
          <p:nvPr/>
        </p:nvCxnSpPr>
        <p:spPr>
          <a:xfrm>
            <a:off x="1000100" y="4071942"/>
            <a:ext cx="5715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Düz Bağlayıcı"/>
          <p:cNvCxnSpPr/>
          <p:nvPr/>
        </p:nvCxnSpPr>
        <p:spPr>
          <a:xfrm rot="5400000" flipH="1" flipV="1">
            <a:off x="-34957" y="2963859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 flipH="1" flipV="1">
            <a:off x="965175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 flipH="1" flipV="1">
            <a:off x="217962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 flipH="1" flipV="1">
            <a:off x="325119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 flipH="1" flipV="1">
            <a:off x="4394199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 flipH="1" flipV="1">
            <a:off x="5680083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Oval"/>
          <p:cNvSpPr/>
          <p:nvPr/>
        </p:nvSpPr>
        <p:spPr>
          <a:xfrm>
            <a:off x="857224" y="378619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857224" y="357187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857224" y="3357562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Oval"/>
          <p:cNvSpPr/>
          <p:nvPr/>
        </p:nvSpPr>
        <p:spPr>
          <a:xfrm>
            <a:off x="857224" y="3143248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Oval"/>
          <p:cNvSpPr/>
          <p:nvPr/>
        </p:nvSpPr>
        <p:spPr>
          <a:xfrm>
            <a:off x="3071802" y="3714752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Oval"/>
          <p:cNvSpPr/>
          <p:nvPr/>
        </p:nvSpPr>
        <p:spPr>
          <a:xfrm>
            <a:off x="3071802" y="3500438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Oval"/>
          <p:cNvSpPr/>
          <p:nvPr/>
        </p:nvSpPr>
        <p:spPr>
          <a:xfrm>
            <a:off x="3071802" y="3286124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Oval"/>
          <p:cNvSpPr/>
          <p:nvPr/>
        </p:nvSpPr>
        <p:spPr>
          <a:xfrm>
            <a:off x="4143372" y="3143248"/>
            <a:ext cx="285752" cy="21431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Oval"/>
          <p:cNvSpPr/>
          <p:nvPr/>
        </p:nvSpPr>
        <p:spPr>
          <a:xfrm>
            <a:off x="4143372" y="3357562"/>
            <a:ext cx="285752" cy="214314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Oval"/>
          <p:cNvSpPr/>
          <p:nvPr/>
        </p:nvSpPr>
        <p:spPr>
          <a:xfrm>
            <a:off x="4143372" y="3571876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Oval"/>
          <p:cNvSpPr/>
          <p:nvPr/>
        </p:nvSpPr>
        <p:spPr>
          <a:xfrm>
            <a:off x="4143372" y="3786190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Oval"/>
          <p:cNvSpPr/>
          <p:nvPr/>
        </p:nvSpPr>
        <p:spPr>
          <a:xfrm>
            <a:off x="5286380" y="350043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Oval"/>
          <p:cNvSpPr/>
          <p:nvPr/>
        </p:nvSpPr>
        <p:spPr>
          <a:xfrm>
            <a:off x="5286380" y="378619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Oval"/>
          <p:cNvSpPr/>
          <p:nvPr/>
        </p:nvSpPr>
        <p:spPr>
          <a:xfrm>
            <a:off x="6572264" y="371475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Oval"/>
          <p:cNvSpPr/>
          <p:nvPr/>
        </p:nvSpPr>
        <p:spPr>
          <a:xfrm>
            <a:off x="6572264" y="350043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Dikdörtgen"/>
          <p:cNvSpPr/>
          <p:nvPr/>
        </p:nvSpPr>
        <p:spPr>
          <a:xfrm>
            <a:off x="500034" y="4929198"/>
            <a:ext cx="80010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SAYIMIZIN OKUNUŞU=YEDİ YÜZ ALTMIŞ ÜÇ BİN DÖRT YÜZ SEKSEN İKİ</a:t>
            </a:r>
          </a:p>
        </p:txBody>
      </p:sp>
      <p:sp>
        <p:nvSpPr>
          <p:cNvPr id="31" name="30 Oval"/>
          <p:cNvSpPr/>
          <p:nvPr/>
        </p:nvSpPr>
        <p:spPr>
          <a:xfrm>
            <a:off x="5286380" y="321468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Oval"/>
          <p:cNvSpPr/>
          <p:nvPr/>
        </p:nvSpPr>
        <p:spPr>
          <a:xfrm>
            <a:off x="5286380" y="3000372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Oval"/>
          <p:cNvSpPr/>
          <p:nvPr/>
        </p:nvSpPr>
        <p:spPr>
          <a:xfrm>
            <a:off x="5286380" y="278605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Oval"/>
          <p:cNvSpPr/>
          <p:nvPr/>
        </p:nvSpPr>
        <p:spPr>
          <a:xfrm>
            <a:off x="5286380" y="2571744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Oval"/>
          <p:cNvSpPr/>
          <p:nvPr/>
        </p:nvSpPr>
        <p:spPr>
          <a:xfrm>
            <a:off x="5286380" y="235743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Oval"/>
          <p:cNvSpPr/>
          <p:nvPr/>
        </p:nvSpPr>
        <p:spPr>
          <a:xfrm>
            <a:off x="5286380" y="214311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Oval"/>
          <p:cNvSpPr/>
          <p:nvPr/>
        </p:nvSpPr>
        <p:spPr>
          <a:xfrm>
            <a:off x="1857356" y="378619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43 Oval"/>
          <p:cNvSpPr/>
          <p:nvPr/>
        </p:nvSpPr>
        <p:spPr>
          <a:xfrm>
            <a:off x="1857356" y="357187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44 Oval"/>
          <p:cNvSpPr/>
          <p:nvPr/>
        </p:nvSpPr>
        <p:spPr>
          <a:xfrm>
            <a:off x="1857356" y="335756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45 Oval"/>
          <p:cNvSpPr/>
          <p:nvPr/>
        </p:nvSpPr>
        <p:spPr>
          <a:xfrm>
            <a:off x="1857356" y="314324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7" name="46 Oval"/>
          <p:cNvSpPr/>
          <p:nvPr/>
        </p:nvSpPr>
        <p:spPr>
          <a:xfrm>
            <a:off x="1857356" y="292893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8" name="47 Oval"/>
          <p:cNvSpPr/>
          <p:nvPr/>
        </p:nvSpPr>
        <p:spPr>
          <a:xfrm>
            <a:off x="1857356" y="271462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9" name="48 Oval"/>
          <p:cNvSpPr/>
          <p:nvPr/>
        </p:nvSpPr>
        <p:spPr>
          <a:xfrm>
            <a:off x="857224" y="2928934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0" name="49 Oval"/>
          <p:cNvSpPr/>
          <p:nvPr/>
        </p:nvSpPr>
        <p:spPr>
          <a:xfrm>
            <a:off x="857224" y="271462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1" name="50 Oval"/>
          <p:cNvSpPr/>
          <p:nvPr/>
        </p:nvSpPr>
        <p:spPr>
          <a:xfrm>
            <a:off x="857224" y="250030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wheel spokes="3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14282" y="142852"/>
            <a:ext cx="8777318" cy="6500858"/>
          </a:xfrm>
        </p:spPr>
        <p:txBody>
          <a:bodyPr/>
          <a:lstStyle/>
          <a:p>
            <a:endParaRPr lang="tr-TR" dirty="0"/>
          </a:p>
        </p:txBody>
      </p:sp>
      <p:graphicFrame>
        <p:nvGraphicFramePr>
          <p:cNvPr id="4" name="42 İçerik Yer Tutucusu"/>
          <p:cNvGraphicFramePr>
            <a:graphicFrameLocks/>
          </p:cNvGraphicFramePr>
          <p:nvPr/>
        </p:nvGraphicFramePr>
        <p:xfrm>
          <a:off x="571470" y="4143380"/>
          <a:ext cx="642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5" name="4 Düz Bağlayıcı"/>
          <p:cNvCxnSpPr/>
          <p:nvPr/>
        </p:nvCxnSpPr>
        <p:spPr>
          <a:xfrm>
            <a:off x="1000100" y="4071942"/>
            <a:ext cx="57150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Düz Bağlayıcı"/>
          <p:cNvCxnSpPr/>
          <p:nvPr/>
        </p:nvCxnSpPr>
        <p:spPr>
          <a:xfrm rot="5400000" flipH="1" flipV="1">
            <a:off x="-34957" y="2963859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 flipH="1" flipV="1">
            <a:off x="965175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 flipH="1" flipV="1">
            <a:off x="217962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 flipH="1" flipV="1">
            <a:off x="3251191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 flipH="1" flipV="1">
            <a:off x="4394199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 flipH="1" flipV="1">
            <a:off x="5680083" y="3035297"/>
            <a:ext cx="207170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Oval"/>
          <p:cNvSpPr/>
          <p:nvPr/>
        </p:nvSpPr>
        <p:spPr>
          <a:xfrm>
            <a:off x="857224" y="378619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857224" y="3571876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857224" y="3357562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Oval"/>
          <p:cNvSpPr/>
          <p:nvPr/>
        </p:nvSpPr>
        <p:spPr>
          <a:xfrm>
            <a:off x="857224" y="3143248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Oval"/>
          <p:cNvSpPr/>
          <p:nvPr/>
        </p:nvSpPr>
        <p:spPr>
          <a:xfrm>
            <a:off x="3071802" y="3714752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Oval"/>
          <p:cNvSpPr/>
          <p:nvPr/>
        </p:nvSpPr>
        <p:spPr>
          <a:xfrm>
            <a:off x="3071802" y="3500438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Oval"/>
          <p:cNvSpPr/>
          <p:nvPr/>
        </p:nvSpPr>
        <p:spPr>
          <a:xfrm>
            <a:off x="3071802" y="3286124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Oval"/>
          <p:cNvSpPr/>
          <p:nvPr/>
        </p:nvSpPr>
        <p:spPr>
          <a:xfrm>
            <a:off x="4143372" y="3357562"/>
            <a:ext cx="285752" cy="214314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Oval"/>
          <p:cNvSpPr/>
          <p:nvPr/>
        </p:nvSpPr>
        <p:spPr>
          <a:xfrm>
            <a:off x="4143372" y="3571876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Oval"/>
          <p:cNvSpPr/>
          <p:nvPr/>
        </p:nvSpPr>
        <p:spPr>
          <a:xfrm>
            <a:off x="4143372" y="3786190"/>
            <a:ext cx="285752" cy="21431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Oval"/>
          <p:cNvSpPr/>
          <p:nvPr/>
        </p:nvSpPr>
        <p:spPr>
          <a:xfrm>
            <a:off x="5286380" y="350043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Oval"/>
          <p:cNvSpPr/>
          <p:nvPr/>
        </p:nvSpPr>
        <p:spPr>
          <a:xfrm>
            <a:off x="5286380" y="3786190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Oval"/>
          <p:cNvSpPr/>
          <p:nvPr/>
        </p:nvSpPr>
        <p:spPr>
          <a:xfrm>
            <a:off x="6572264" y="371475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Oval"/>
          <p:cNvSpPr/>
          <p:nvPr/>
        </p:nvSpPr>
        <p:spPr>
          <a:xfrm>
            <a:off x="6572264" y="350043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Dikdörtgen"/>
          <p:cNvSpPr/>
          <p:nvPr/>
        </p:nvSpPr>
        <p:spPr>
          <a:xfrm>
            <a:off x="500034" y="4929198"/>
            <a:ext cx="80010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2400" b="1" cap="none" spc="0" dirty="0">
                <a:ln w="50800"/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SAYIMIZIN OKUNUŞU=ALTI YÜZ YETMİŞ BEŞ BİN ÜÇ YÜZ ELLİ BEŞ</a:t>
            </a:r>
          </a:p>
        </p:txBody>
      </p:sp>
      <p:sp>
        <p:nvSpPr>
          <p:cNvPr id="28" name="27 Oval"/>
          <p:cNvSpPr/>
          <p:nvPr/>
        </p:nvSpPr>
        <p:spPr>
          <a:xfrm>
            <a:off x="5286380" y="3214686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Oval"/>
          <p:cNvSpPr/>
          <p:nvPr/>
        </p:nvSpPr>
        <p:spPr>
          <a:xfrm>
            <a:off x="5286380" y="3000372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Oval"/>
          <p:cNvSpPr/>
          <p:nvPr/>
        </p:nvSpPr>
        <p:spPr>
          <a:xfrm>
            <a:off x="5286380" y="2786058"/>
            <a:ext cx="285752" cy="21431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Oval"/>
          <p:cNvSpPr/>
          <p:nvPr/>
        </p:nvSpPr>
        <p:spPr>
          <a:xfrm>
            <a:off x="1857356" y="378619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5" name="34 Oval"/>
          <p:cNvSpPr/>
          <p:nvPr/>
        </p:nvSpPr>
        <p:spPr>
          <a:xfrm>
            <a:off x="1857356" y="357187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Oval"/>
          <p:cNvSpPr/>
          <p:nvPr/>
        </p:nvSpPr>
        <p:spPr>
          <a:xfrm>
            <a:off x="1857356" y="3357562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Oval"/>
          <p:cNvSpPr/>
          <p:nvPr/>
        </p:nvSpPr>
        <p:spPr>
          <a:xfrm>
            <a:off x="1857356" y="3143248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Oval"/>
          <p:cNvSpPr/>
          <p:nvPr/>
        </p:nvSpPr>
        <p:spPr>
          <a:xfrm>
            <a:off x="1857356" y="2928934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Oval"/>
          <p:cNvSpPr/>
          <p:nvPr/>
        </p:nvSpPr>
        <p:spPr>
          <a:xfrm>
            <a:off x="1857356" y="2714620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0" name="39 Oval"/>
          <p:cNvSpPr/>
          <p:nvPr/>
        </p:nvSpPr>
        <p:spPr>
          <a:xfrm>
            <a:off x="857224" y="2928934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Oval"/>
          <p:cNvSpPr/>
          <p:nvPr/>
        </p:nvSpPr>
        <p:spPr>
          <a:xfrm>
            <a:off x="857224" y="2714620"/>
            <a:ext cx="285752" cy="2143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Oval"/>
          <p:cNvSpPr/>
          <p:nvPr/>
        </p:nvSpPr>
        <p:spPr>
          <a:xfrm>
            <a:off x="1857356" y="2500306"/>
            <a:ext cx="285752" cy="2143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4" name="43 Oval"/>
          <p:cNvSpPr/>
          <p:nvPr/>
        </p:nvSpPr>
        <p:spPr>
          <a:xfrm>
            <a:off x="3071802" y="2714620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44 Oval"/>
          <p:cNvSpPr/>
          <p:nvPr/>
        </p:nvSpPr>
        <p:spPr>
          <a:xfrm>
            <a:off x="3071802" y="3000372"/>
            <a:ext cx="285752" cy="21431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6" name="45 Oval"/>
          <p:cNvSpPr/>
          <p:nvPr/>
        </p:nvSpPr>
        <p:spPr>
          <a:xfrm>
            <a:off x="6572264" y="2786058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7" name="46 Oval"/>
          <p:cNvSpPr/>
          <p:nvPr/>
        </p:nvSpPr>
        <p:spPr>
          <a:xfrm>
            <a:off x="6572264" y="3000372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8" name="47 Oval"/>
          <p:cNvSpPr/>
          <p:nvPr/>
        </p:nvSpPr>
        <p:spPr>
          <a:xfrm>
            <a:off x="6572264" y="3214686"/>
            <a:ext cx="285752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newsflash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Gezinti">
  <a:themeElements>
    <a:clrScheme name="Gezinti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142</Words>
  <Application>Microsoft Office PowerPoint</Application>
  <PresentationFormat>Ekran Gösterisi (4:3)</PresentationFormat>
  <Paragraphs>69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Gezinti</vt:lpstr>
      <vt:lpstr>KONYA AKŞEHİR NASREDDİN HOCA İLKOKULU</vt:lpstr>
      <vt:lpstr>Doğal sayıları abaküste gösterme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İZLEDİĞİNİZ İÇİN TEŞEKKÜRLER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Doğal sayıları abaküste gösterme</dc:title>
  <dc:creator>DELL</dc:creator>
  <cp:lastModifiedBy>Hasan Ayık</cp:lastModifiedBy>
  <cp:revision>13</cp:revision>
  <dcterms:created xsi:type="dcterms:W3CDTF">2020-08-31T09:57:28Z</dcterms:created>
  <dcterms:modified xsi:type="dcterms:W3CDTF">2020-09-19T20:33:35Z</dcterms:modified>
</cp:coreProperties>
</file>