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9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000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wedge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>
    <p:wedge/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</p:spTree>
  </p:cSld>
  <p:clrMapOvr>
    <a:masterClrMapping/>
  </p:clrMapOvr>
  <p:transition spd="med" advClick="0">
    <p:wedge/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audio" Target="../media/audio1.wav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C709DC-CF9D-4CD4-A246-EF30A5CEA843}" type="datetimeFigureOut">
              <a:rPr lang="tr-TR" smtClean="0"/>
              <a:pPr/>
              <a:t>25.09.2020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C7E2A82-F072-4D50-8140-FD9C7042EC8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Click="0">
    <p:wedge/>
    <p:sndAc>
      <p:stSnd>
        <p:snd r:embed="rId13" name="applaus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 /><Relationship Id="rId3" Type="http://schemas.openxmlformats.org/officeDocument/2006/relationships/slide" Target="slide3.xml" /><Relationship Id="rId7" Type="http://schemas.openxmlformats.org/officeDocument/2006/relationships/slide" Target="slide7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6" Type="http://schemas.openxmlformats.org/officeDocument/2006/relationships/slide" Target="slide6.xml" /><Relationship Id="rId5" Type="http://schemas.openxmlformats.org/officeDocument/2006/relationships/slide" Target="slide5.xml" /><Relationship Id="rId4" Type="http://schemas.openxmlformats.org/officeDocument/2006/relationships/slide" Target="slide4.xml" /><Relationship Id="rId9" Type="http://schemas.openxmlformats.org/officeDocument/2006/relationships/image" Target="../media/image2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4" Type="http://schemas.openxmlformats.org/officeDocument/2006/relationships/slide" Target="slide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4" Type="http://schemas.openxmlformats.org/officeDocument/2006/relationships/slide" Target="slide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4" Type="http://schemas.openxmlformats.org/officeDocument/2006/relationships/slide" Target="slide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4" Type="http://schemas.openxmlformats.org/officeDocument/2006/relationships/slide" Target="slide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4" Type="http://schemas.openxmlformats.org/officeDocument/2006/relationships/slide" Target="slide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Relationship Id="rId4" Type="http://schemas.openxmlformats.org/officeDocument/2006/relationships/slide" Target="slide9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DESTE-DÜZİNE TEST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/>
              <a:t>HAZIRLAYAN:NURAY OTLUTEPE</a:t>
            </a:r>
          </a:p>
        </p:txBody>
      </p:sp>
    </p:spTree>
  </p:cSld>
  <p:clrMapOvr>
    <a:masterClrMapping/>
  </p:clrMapOvr>
  <p:transition spd="med" advClick="0" advTm="2000">
    <p:wedge/>
    <p:sndAc>
      <p:stSnd>
        <p:snd r:embed="rId2" name="applaus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3880" cy="928694"/>
          </a:xfrm>
        </p:spPr>
        <p:txBody>
          <a:bodyPr/>
          <a:lstStyle/>
          <a:p>
            <a:r>
              <a:rPr lang="tr-TR" dirty="0"/>
              <a:t>SORULAR ANASAYFA</a:t>
            </a:r>
          </a:p>
        </p:txBody>
      </p:sp>
      <p:sp>
        <p:nvSpPr>
          <p:cNvPr id="5" name="4 Küp">
            <a:hlinkClick r:id="rId3" action="ppaction://hlinksldjump"/>
          </p:cNvPr>
          <p:cNvSpPr/>
          <p:nvPr/>
        </p:nvSpPr>
        <p:spPr>
          <a:xfrm>
            <a:off x="357158" y="1714488"/>
            <a:ext cx="4786346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1.SORU</a:t>
            </a:r>
          </a:p>
        </p:txBody>
      </p:sp>
      <p:sp>
        <p:nvSpPr>
          <p:cNvPr id="6" name="5 Küp"/>
          <p:cNvSpPr/>
          <p:nvPr/>
        </p:nvSpPr>
        <p:spPr>
          <a:xfrm>
            <a:off x="285720" y="2571744"/>
            <a:ext cx="4786346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hlinkClick r:id="rId4" action="ppaction://hlinksldjump"/>
              </a:rPr>
              <a:t>2.SORU</a:t>
            </a:r>
            <a:endParaRPr lang="tr-TR" dirty="0"/>
          </a:p>
        </p:txBody>
      </p:sp>
      <p:sp>
        <p:nvSpPr>
          <p:cNvPr id="7" name="6 Küp">
            <a:hlinkClick r:id="rId5" action="ppaction://hlinksldjump"/>
          </p:cNvPr>
          <p:cNvSpPr/>
          <p:nvPr/>
        </p:nvSpPr>
        <p:spPr>
          <a:xfrm>
            <a:off x="214282" y="3357562"/>
            <a:ext cx="4786346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3.SORU</a:t>
            </a:r>
          </a:p>
        </p:txBody>
      </p:sp>
      <p:sp>
        <p:nvSpPr>
          <p:cNvPr id="8" name="7 Küp"/>
          <p:cNvSpPr/>
          <p:nvPr/>
        </p:nvSpPr>
        <p:spPr>
          <a:xfrm>
            <a:off x="285720" y="4143380"/>
            <a:ext cx="4786346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hlinkClick r:id="rId6" action="ppaction://hlinksldjump"/>
              </a:rPr>
              <a:t>4.SORU</a:t>
            </a:r>
            <a:endParaRPr lang="tr-TR" dirty="0"/>
          </a:p>
        </p:txBody>
      </p:sp>
      <p:sp>
        <p:nvSpPr>
          <p:cNvPr id="9" name="8 Küp"/>
          <p:cNvSpPr/>
          <p:nvPr/>
        </p:nvSpPr>
        <p:spPr>
          <a:xfrm>
            <a:off x="357158" y="4929198"/>
            <a:ext cx="4786346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hlinkClick r:id="rId7" action="ppaction://hlinksldjump"/>
              </a:rPr>
              <a:t>5.SORU</a:t>
            </a:r>
            <a:endParaRPr lang="tr-TR" dirty="0"/>
          </a:p>
        </p:txBody>
      </p:sp>
      <p:sp>
        <p:nvSpPr>
          <p:cNvPr id="10" name="9 Küp">
            <a:hlinkClick r:id="rId8" action="ppaction://hlinksldjump"/>
          </p:cNvPr>
          <p:cNvSpPr/>
          <p:nvPr/>
        </p:nvSpPr>
        <p:spPr>
          <a:xfrm>
            <a:off x="214282" y="5786454"/>
            <a:ext cx="4786346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6.SORU</a:t>
            </a:r>
          </a:p>
        </p:txBody>
      </p:sp>
      <p:sp>
        <p:nvSpPr>
          <p:cNvPr id="13" name="12 Küp"/>
          <p:cNvSpPr/>
          <p:nvPr/>
        </p:nvSpPr>
        <p:spPr>
          <a:xfrm>
            <a:off x="6215074" y="5500702"/>
            <a:ext cx="2071702" cy="571504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TESTİ </a:t>
            </a:r>
            <a:r>
              <a:rPr lang="tr-TR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" action="ppaction://hlinkshowjump?jump=endshow"/>
              </a:rPr>
              <a:t>BİTİR</a:t>
            </a:r>
            <a:endParaRPr lang="tr-TR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075" name="Picture 3" descr="C:\Users\adem\AppData\Local\Microsoft\Windows\INetCache\IE\O45IFBG6\question-mark-63981_960_72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6" y="1857364"/>
            <a:ext cx="3143272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1.SORU: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571472" y="1643050"/>
            <a:ext cx="7772400" cy="4714908"/>
          </a:xfrm>
          <a:ln>
            <a:solidFill>
              <a:srgbClr val="C00000"/>
            </a:solidFill>
          </a:ln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tr-TR" dirty="0"/>
              <a:t>Aşağıdakilerden hangisi bir desteye eşittir?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solidFill>
                  <a:srgbClr val="FFC000"/>
                </a:solidFill>
                <a:hlinkClick r:id="rId3" action="ppaction://hlinksldjump"/>
              </a:rPr>
              <a:t>12</a:t>
            </a:r>
            <a:endParaRPr lang="tr-TR" sz="2800" b="1" i="1" dirty="0">
              <a:solidFill>
                <a:srgbClr val="FFC000"/>
              </a:solidFill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solidFill>
                  <a:srgbClr val="FFC000"/>
                </a:solidFill>
                <a:hlinkClick r:id="" action="ppaction://hlinkshowjump?jump=nextslide"/>
              </a:rPr>
              <a:t>10</a:t>
            </a:r>
            <a:endParaRPr lang="tr-TR" sz="2800" b="1" i="1" dirty="0">
              <a:solidFill>
                <a:srgbClr val="FFC000"/>
              </a:solidFill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solidFill>
                  <a:srgbClr val="FFC000"/>
                </a:solidFill>
                <a:hlinkClick r:id="rId3" action="ppaction://hlinksldjump"/>
              </a:rPr>
              <a:t>15</a:t>
            </a:r>
            <a:endParaRPr lang="tr-TR" sz="2800" b="1" i="1" dirty="0">
              <a:solidFill>
                <a:srgbClr val="FFC000"/>
              </a:solidFill>
            </a:endParaRPr>
          </a:p>
          <a:p>
            <a:pPr marL="514350" indent="-514350">
              <a:buClr>
                <a:schemeClr val="tx1"/>
              </a:buClr>
              <a:buNone/>
            </a:pPr>
            <a:endParaRPr lang="tr-TR" sz="2800" b="1" i="1" dirty="0"/>
          </a:p>
        </p:txBody>
      </p:sp>
      <p:sp>
        <p:nvSpPr>
          <p:cNvPr id="5" name="4 Komut Düğmesi: Giriş">
            <a:hlinkClick r:id="rId4" action="ppaction://hlinksldjump" highlightClick="1"/>
          </p:cNvPr>
          <p:cNvSpPr/>
          <p:nvPr/>
        </p:nvSpPr>
        <p:spPr>
          <a:xfrm>
            <a:off x="3571868" y="5214950"/>
            <a:ext cx="150019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2.SORU: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tr-TR" dirty="0"/>
              <a:t>Aşağıdakilerden hangisi bir düzineye eşittir?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" action="ppaction://hlinkshowjump?jump=nextslide"/>
              </a:rPr>
              <a:t>12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10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15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None/>
            </a:pPr>
            <a:endParaRPr lang="tr-TR" sz="2800" b="1" i="1" dirty="0">
              <a:solidFill>
                <a:srgbClr val="000000"/>
              </a:solidFill>
            </a:endParaRPr>
          </a:p>
        </p:txBody>
      </p:sp>
      <p:sp>
        <p:nvSpPr>
          <p:cNvPr id="4" name="3 Komut Düğmesi: Giriş">
            <a:hlinkClick r:id="rId4" action="ppaction://hlinksldjump" highlightClick="1"/>
          </p:cNvPr>
          <p:cNvSpPr/>
          <p:nvPr/>
        </p:nvSpPr>
        <p:spPr>
          <a:xfrm>
            <a:off x="3571868" y="5214950"/>
            <a:ext cx="150019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3.SORU: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tr-TR" dirty="0"/>
              <a:t>Aşağıdakilerden hangisi bir deste ile bir düzinenin toplamına eşittir?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12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10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" action="ppaction://hlinkshowjump?jump=nextslide"/>
              </a:rPr>
              <a:t>22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None/>
            </a:pPr>
            <a:endParaRPr lang="tr-TR" sz="2800" b="1" i="1" dirty="0"/>
          </a:p>
        </p:txBody>
      </p:sp>
      <p:sp>
        <p:nvSpPr>
          <p:cNvPr id="4" name="3 Komut Düğmesi: Giriş">
            <a:hlinkClick r:id="rId4" action="ppaction://hlinksldjump" highlightClick="1"/>
          </p:cNvPr>
          <p:cNvSpPr/>
          <p:nvPr/>
        </p:nvSpPr>
        <p:spPr>
          <a:xfrm>
            <a:off x="3571868" y="5214950"/>
            <a:ext cx="150019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4.SORU: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tr-TR" dirty="0"/>
              <a:t>Aşağıdakilerden hangisi bir destenin 3 fazlasına  eşittir?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" action="ppaction://hlinkshowjump?jump=nextslide"/>
              </a:rPr>
              <a:t>13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10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15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None/>
            </a:pPr>
            <a:endParaRPr lang="tr-TR" sz="2800" b="1" i="1" dirty="0"/>
          </a:p>
        </p:txBody>
      </p:sp>
      <p:sp>
        <p:nvSpPr>
          <p:cNvPr id="4" name="3 Komut Düğmesi: Giriş">
            <a:hlinkClick r:id="rId4" action="ppaction://hlinksldjump" highlightClick="1"/>
          </p:cNvPr>
          <p:cNvSpPr/>
          <p:nvPr/>
        </p:nvSpPr>
        <p:spPr>
          <a:xfrm>
            <a:off x="3571868" y="5214950"/>
            <a:ext cx="150019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5.SORU: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tr-TR" dirty="0"/>
              <a:t>Aşağıdakilerden hangisi iki düzineye  eşittir?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solidFill>
                  <a:srgbClr val="FFC000"/>
                </a:solidFill>
                <a:hlinkClick r:id="rId3" action="ppaction://hlinksldjump"/>
              </a:rPr>
              <a:t>12</a:t>
            </a:r>
            <a:endParaRPr lang="tr-TR" sz="2800" b="1" i="1" dirty="0">
              <a:solidFill>
                <a:srgbClr val="FFC000"/>
              </a:solidFill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solidFill>
                  <a:srgbClr val="FFC000"/>
                </a:solidFill>
                <a:hlinkClick r:id="rId3" action="ppaction://hlinksldjump"/>
              </a:rPr>
              <a:t>10</a:t>
            </a:r>
            <a:endParaRPr lang="tr-TR" sz="2800" b="1" i="1" dirty="0">
              <a:solidFill>
                <a:srgbClr val="FFC000"/>
              </a:solidFill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solidFill>
                  <a:srgbClr val="FFC000"/>
                </a:solidFill>
                <a:hlinkClick r:id="" action="ppaction://hlinkshowjump?jump=nextslide"/>
              </a:rPr>
              <a:t>24</a:t>
            </a:r>
            <a:endParaRPr lang="tr-TR" sz="2800" b="1" i="1" dirty="0">
              <a:solidFill>
                <a:srgbClr val="FFC000"/>
              </a:solidFill>
            </a:endParaRPr>
          </a:p>
          <a:p>
            <a:pPr marL="514350" indent="-514350">
              <a:buClr>
                <a:schemeClr val="tx1"/>
              </a:buClr>
              <a:buNone/>
            </a:pPr>
            <a:endParaRPr lang="tr-TR" sz="2800" b="1" i="1" dirty="0"/>
          </a:p>
        </p:txBody>
      </p:sp>
      <p:sp>
        <p:nvSpPr>
          <p:cNvPr id="4" name="3 Komut Düğmesi: Giriş">
            <a:hlinkClick r:id="rId4" action="ppaction://hlinksldjump" highlightClick="1"/>
          </p:cNvPr>
          <p:cNvSpPr/>
          <p:nvPr/>
        </p:nvSpPr>
        <p:spPr>
          <a:xfrm>
            <a:off x="3571868" y="5214950"/>
            <a:ext cx="150019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6.SORU: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tr-TR" dirty="0"/>
              <a:t>Aşağıdakilerden hangisi bir 2 düzinenin 3 eksiğine  eşittir?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3" action="ppaction://hlinksldjump"/>
              </a:rPr>
              <a:t>21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4" action="ppaction://hlinksldjump"/>
              </a:rPr>
              <a:t>10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Font typeface="+mj-lt"/>
              <a:buAutoNum type="alphaLcParenR"/>
            </a:pPr>
            <a:r>
              <a:rPr lang="tr-TR" sz="2800" b="1" i="1" dirty="0">
                <a:hlinkClick r:id="rId4" action="ppaction://hlinksldjump"/>
              </a:rPr>
              <a:t>15</a:t>
            </a:r>
            <a:endParaRPr lang="tr-TR" sz="2800" b="1" i="1" dirty="0"/>
          </a:p>
          <a:p>
            <a:pPr marL="514350" indent="-514350">
              <a:buClr>
                <a:schemeClr val="tx1"/>
              </a:buClr>
              <a:buNone/>
            </a:pPr>
            <a:endParaRPr lang="tr-TR" sz="2800" b="1" i="1" dirty="0"/>
          </a:p>
        </p:txBody>
      </p:sp>
      <p:sp>
        <p:nvSpPr>
          <p:cNvPr id="4" name="3 Komut Düğmesi: Giriş">
            <a:hlinkClick r:id="rId3" action="ppaction://hlinksldjump" highlightClick="1"/>
          </p:cNvPr>
          <p:cNvSpPr/>
          <p:nvPr/>
        </p:nvSpPr>
        <p:spPr>
          <a:xfrm>
            <a:off x="3571868" y="5214950"/>
            <a:ext cx="150019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TEKRAR DENE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tr-TR" dirty="0"/>
          </a:p>
        </p:txBody>
      </p:sp>
      <p:pic>
        <p:nvPicPr>
          <p:cNvPr id="4098" name="Picture 2" descr="C:\Users\adem\AppData\Local\Microsoft\Windows\INetCache\IE\CVDCZPAB\red-29985_960_72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571744"/>
            <a:ext cx="2500306" cy="185738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grpSp>
        <p:nvGrpSpPr>
          <p:cNvPr id="10" name="9 Grup"/>
          <p:cNvGrpSpPr/>
          <p:nvPr/>
        </p:nvGrpSpPr>
        <p:grpSpPr>
          <a:xfrm>
            <a:off x="6500826" y="2857496"/>
            <a:ext cx="1143008" cy="1643074"/>
            <a:chOff x="6500826" y="2857496"/>
            <a:chExt cx="1143008" cy="1643074"/>
          </a:xfrm>
        </p:grpSpPr>
        <p:sp>
          <p:nvSpPr>
            <p:cNvPr id="5" name="4 Komut Düğmesi: Dön">
              <a:hlinkClick r:id="" action="ppaction://hlinkshowjump?jump=lastslideviewed" highlightClick="1"/>
            </p:cNvPr>
            <p:cNvSpPr/>
            <p:nvPr/>
          </p:nvSpPr>
          <p:spPr>
            <a:xfrm rot="16200000">
              <a:off x="6500826" y="3500438"/>
              <a:ext cx="1071570" cy="928694"/>
            </a:xfrm>
            <a:prstGeom prst="actionButtonReturn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/>
            </a:p>
          </p:txBody>
        </p:sp>
        <p:sp>
          <p:nvSpPr>
            <p:cNvPr id="9" name="8 Metin kutusu"/>
            <p:cNvSpPr txBox="1"/>
            <p:nvPr/>
          </p:nvSpPr>
          <p:spPr>
            <a:xfrm>
              <a:off x="6500826" y="2857496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/>
                <a:t>GERİ DÖN</a:t>
              </a:r>
            </a:p>
          </p:txBody>
        </p:sp>
      </p:grpSp>
    </p:spTree>
  </p:cSld>
  <p:clrMapOvr>
    <a:masterClrMapping/>
  </p:clrMapOvr>
  <p:transition spd="med" advClick="0">
    <p:wedge/>
    <p:sndAc>
      <p:stSnd>
        <p:snd r:embed="rId2" name="applause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</TotalTime>
  <Words>94</Words>
  <Application>Microsoft Office PowerPoint</Application>
  <PresentationFormat>Ekran Gösterisi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Hisse Senedi</vt:lpstr>
      <vt:lpstr>DESTE-DÜZİNE TEST</vt:lpstr>
      <vt:lpstr>SORULAR ANASAYFA</vt:lpstr>
      <vt:lpstr>1.SORU:</vt:lpstr>
      <vt:lpstr>2.SORU:</vt:lpstr>
      <vt:lpstr>3.SORU:</vt:lpstr>
      <vt:lpstr>4.SORU:</vt:lpstr>
      <vt:lpstr>5.SORU:</vt:lpstr>
      <vt:lpstr>6.SORU:</vt:lpstr>
      <vt:lpstr>TEKRAR DENE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DESTE-DÜZİNE TEST</dc:title>
  <dc:creator>adem</dc:creator>
  <cp:lastModifiedBy>Hasan Ayık</cp:lastModifiedBy>
  <cp:revision>11</cp:revision>
  <dcterms:created xsi:type="dcterms:W3CDTF">2020-09-24T16:55:20Z</dcterms:created>
  <dcterms:modified xsi:type="dcterms:W3CDTF">2020-09-25T03:47:17Z</dcterms:modified>
</cp:coreProperties>
</file>