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8" r:id="rId1"/>
    <p:sldMasterId id="2147483822" r:id="rId2"/>
    <p:sldMasterId id="2147483660" r:id="rId3"/>
  </p:sldMasterIdLst>
  <p:sldIdLst>
    <p:sldId id="289" r:id="rId4"/>
    <p:sldId id="256" r:id="rId5"/>
    <p:sldId id="257" r:id="rId6"/>
    <p:sldId id="260" r:id="rId7"/>
    <p:sldId id="261" r:id="rId8"/>
    <p:sldId id="262" r:id="rId9"/>
    <p:sldId id="277" r:id="rId10"/>
    <p:sldId id="278" r:id="rId11"/>
    <p:sldId id="263" r:id="rId12"/>
    <p:sldId id="264" r:id="rId13"/>
    <p:sldId id="265" r:id="rId14"/>
    <p:sldId id="266" r:id="rId15"/>
    <p:sldId id="267" r:id="rId16"/>
    <p:sldId id="284" r:id="rId17"/>
    <p:sldId id="285" r:id="rId18"/>
    <p:sldId id="287" r:id="rId19"/>
    <p:sldId id="286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9" r:id="rId30"/>
    <p:sldId id="280" r:id="rId31"/>
    <p:sldId id="281" r:id="rId32"/>
    <p:sldId id="282" r:id="rId33"/>
    <p:sldId id="283" r:id="rId34"/>
    <p:sldId id="288" r:id="rId35"/>
    <p:sldId id="259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974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 /><Relationship Id="rId13" Type="http://schemas.openxmlformats.org/officeDocument/2006/relationships/slide" Target="slides/slide10.xml" /><Relationship Id="rId18" Type="http://schemas.openxmlformats.org/officeDocument/2006/relationships/slide" Target="slides/slide15.xml" /><Relationship Id="rId26" Type="http://schemas.openxmlformats.org/officeDocument/2006/relationships/slide" Target="slides/slide23.xml" /><Relationship Id="rId39" Type="http://schemas.openxmlformats.org/officeDocument/2006/relationships/theme" Target="theme/theme1.xml" /><Relationship Id="rId3" Type="http://schemas.openxmlformats.org/officeDocument/2006/relationships/slideMaster" Target="slideMasters/slideMaster3.xml" /><Relationship Id="rId21" Type="http://schemas.openxmlformats.org/officeDocument/2006/relationships/slide" Target="slides/slide18.xml" /><Relationship Id="rId34" Type="http://schemas.openxmlformats.org/officeDocument/2006/relationships/slide" Target="slides/slide31.xml" /><Relationship Id="rId7" Type="http://schemas.openxmlformats.org/officeDocument/2006/relationships/slide" Target="slides/slide4.xml" /><Relationship Id="rId12" Type="http://schemas.openxmlformats.org/officeDocument/2006/relationships/slide" Target="slides/slide9.xml" /><Relationship Id="rId17" Type="http://schemas.openxmlformats.org/officeDocument/2006/relationships/slide" Target="slides/slide14.xml" /><Relationship Id="rId25" Type="http://schemas.openxmlformats.org/officeDocument/2006/relationships/slide" Target="slides/slide22.xml" /><Relationship Id="rId33" Type="http://schemas.openxmlformats.org/officeDocument/2006/relationships/slide" Target="slides/slide30.xml" /><Relationship Id="rId38" Type="http://schemas.openxmlformats.org/officeDocument/2006/relationships/viewProps" Target="viewProps.xml" /><Relationship Id="rId2" Type="http://schemas.openxmlformats.org/officeDocument/2006/relationships/slideMaster" Target="slideMasters/slideMaster2.xml" /><Relationship Id="rId16" Type="http://schemas.openxmlformats.org/officeDocument/2006/relationships/slide" Target="slides/slide13.xml" /><Relationship Id="rId20" Type="http://schemas.openxmlformats.org/officeDocument/2006/relationships/slide" Target="slides/slide17.xml" /><Relationship Id="rId29" Type="http://schemas.openxmlformats.org/officeDocument/2006/relationships/slide" Target="slides/slide26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3.xml" /><Relationship Id="rId11" Type="http://schemas.openxmlformats.org/officeDocument/2006/relationships/slide" Target="slides/slide8.xml" /><Relationship Id="rId24" Type="http://schemas.openxmlformats.org/officeDocument/2006/relationships/slide" Target="slides/slide21.xml" /><Relationship Id="rId32" Type="http://schemas.openxmlformats.org/officeDocument/2006/relationships/slide" Target="slides/slide29.xml" /><Relationship Id="rId37" Type="http://schemas.openxmlformats.org/officeDocument/2006/relationships/presProps" Target="presProps.xml" /><Relationship Id="rId40" Type="http://schemas.openxmlformats.org/officeDocument/2006/relationships/tableStyles" Target="tableStyles.xml" /><Relationship Id="rId5" Type="http://schemas.openxmlformats.org/officeDocument/2006/relationships/slide" Target="slides/slide2.xml" /><Relationship Id="rId15" Type="http://schemas.openxmlformats.org/officeDocument/2006/relationships/slide" Target="slides/slide12.xml" /><Relationship Id="rId23" Type="http://schemas.openxmlformats.org/officeDocument/2006/relationships/slide" Target="slides/slide20.xml" /><Relationship Id="rId28" Type="http://schemas.openxmlformats.org/officeDocument/2006/relationships/slide" Target="slides/slide25.xml" /><Relationship Id="rId36" Type="http://schemas.openxmlformats.org/officeDocument/2006/relationships/slide" Target="slides/slide33.xml" /><Relationship Id="rId10" Type="http://schemas.openxmlformats.org/officeDocument/2006/relationships/slide" Target="slides/slide7.xml" /><Relationship Id="rId19" Type="http://schemas.openxmlformats.org/officeDocument/2006/relationships/slide" Target="slides/slide16.xml" /><Relationship Id="rId31" Type="http://schemas.openxmlformats.org/officeDocument/2006/relationships/slide" Target="slides/slide28.xml" /><Relationship Id="rId4" Type="http://schemas.openxmlformats.org/officeDocument/2006/relationships/slide" Target="slides/slide1.xml" /><Relationship Id="rId9" Type="http://schemas.openxmlformats.org/officeDocument/2006/relationships/slide" Target="slides/slide6.xml" /><Relationship Id="rId14" Type="http://schemas.openxmlformats.org/officeDocument/2006/relationships/slide" Target="slides/slide11.xml" /><Relationship Id="rId22" Type="http://schemas.openxmlformats.org/officeDocument/2006/relationships/slide" Target="slides/slide19.xml" /><Relationship Id="rId27" Type="http://schemas.openxmlformats.org/officeDocument/2006/relationships/slide" Target="slides/slide24.xml" /><Relationship Id="rId30" Type="http://schemas.openxmlformats.org/officeDocument/2006/relationships/slide" Target="slides/slide27.xml" /><Relationship Id="rId35" Type="http://schemas.openxmlformats.org/officeDocument/2006/relationships/slide" Target="slides/slide32.xml" 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3600" b="1" cap="none" spc="50" dirty="0">
              <a:ln w="0"/>
              <a:solidFill>
                <a:srgbClr val="FFC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kaDylan Open" panose="04020A00000000020004" pitchFamily="82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4000" b="0" i="1" cap="none" spc="0" dirty="0">
              <a:ln w="0"/>
              <a:solidFill>
                <a:srgbClr val="00B0F0"/>
              </a:solidFill>
              <a:effectLst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Yavaşlar İlkokulu</a:t>
          </a: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3"/>
      <dgm:spPr/>
    </dgm:pt>
    <dgm:pt modelId="{E0BF614C-413B-4732-8075-A850B2FC96AD}" type="pres">
      <dgm:prSet presAssocID="{33BE05DD-5237-4699-9EA8-10FECCC157F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3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3"/>
      <dgm:spPr/>
    </dgm:pt>
    <dgm:pt modelId="{775BAAA9-C6D1-49F6-8E48-C476FE7D1CC7}" type="pres">
      <dgm:prSet presAssocID="{ED45542C-F949-4E30-9F6E-622DBCC7C0E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3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3"/>
      <dgm:spPr/>
    </dgm:pt>
    <dgm:pt modelId="{54324DFC-C3AF-4BE9-8D37-2B5FC80630F6}" type="pres">
      <dgm:prSet presAssocID="{5490B3AF-DCA9-4006-8FEB-6855750E9BC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3" custLinFactNeighborX="-2185" custLinFactNeighborY="17584">
        <dgm:presLayoutVars>
          <dgm:bulletEnabled val="1"/>
        </dgm:presLayoutVars>
      </dgm:prSet>
      <dgm:spPr/>
    </dgm:pt>
  </dgm:ptLst>
  <dgm:cxnLst>
    <dgm:cxn modelId="{139BB918-F259-4309-869B-2E9F7CA502A8}" type="presOf" srcId="{33BE05DD-5237-4699-9EA8-10FECCC157F3}" destId="{117BD6E9-16D5-4DFD-A211-128874484353}" srcOrd="0" destOrd="0" presId="urn:microsoft.com/office/officeart/2005/8/layout/list1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10C89A3E-FBC2-444F-9CB3-BFB3650B3B40}" type="presOf" srcId="{33BE05DD-5237-4699-9EA8-10FECCC157F3}" destId="{E0BF614C-413B-4732-8075-A850B2FC96AD}" srcOrd="1" destOrd="0" presId="urn:microsoft.com/office/officeart/2005/8/layout/list1"/>
    <dgm:cxn modelId="{FB5E204E-E63C-4983-BDAF-05E5571DA383}" type="presOf" srcId="{5490B3AF-DCA9-4006-8FEB-6855750E9BCD}" destId="{54324DFC-C3AF-4BE9-8D37-2B5FC80630F6}" srcOrd="1" destOrd="0" presId="urn:microsoft.com/office/officeart/2005/8/layout/list1"/>
    <dgm:cxn modelId="{3AB3C67C-5378-48BD-972C-CD9DDC1A8A76}" type="presOf" srcId="{37DD50EF-0894-4BEB-B758-DA2E10A71A1C}" destId="{5F2FAD42-3038-49D0-8C89-234BF56A998C}" srcOrd="0" destOrd="0" presId="urn:microsoft.com/office/officeart/2005/8/layout/list1"/>
    <dgm:cxn modelId="{F3E9C3B8-380F-4ADD-92A6-7C8DF4ABAE72}" type="presOf" srcId="{ED45542C-F949-4E30-9F6E-622DBCC7C0EE}" destId="{4F2E7A32-F1B7-45EE-86E5-FE0DD0D27CA8}" srcOrd="0" destOrd="0" presId="urn:microsoft.com/office/officeart/2005/8/layout/list1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D6304CC9-042A-42B3-A3E7-009DB01ED753}" type="presOf" srcId="{ED45542C-F949-4E30-9F6E-622DBCC7C0EE}" destId="{775BAAA9-C6D1-49F6-8E48-C476FE7D1CC7}" srcOrd="1" destOrd="0" presId="urn:microsoft.com/office/officeart/2005/8/layout/list1"/>
    <dgm:cxn modelId="{97EB94DE-DE7F-4D48-B738-CF5428DA5F59}" type="presOf" srcId="{5490B3AF-DCA9-4006-8FEB-6855750E9BCD}" destId="{88151394-7D4C-4656-A6F6-84FA924AC456}" srcOrd="0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8FD004EB-E217-4FD9-8CE2-3D34AD28A387}" type="presParOf" srcId="{5F2FAD42-3038-49D0-8C89-234BF56A998C}" destId="{18907706-DB18-435A-BA30-ED4FB01551E2}" srcOrd="0" destOrd="0" presId="urn:microsoft.com/office/officeart/2005/8/layout/list1"/>
    <dgm:cxn modelId="{21D2BB77-F525-4472-934A-B4F3282CA094}" type="presParOf" srcId="{18907706-DB18-435A-BA30-ED4FB01551E2}" destId="{117BD6E9-16D5-4DFD-A211-128874484353}" srcOrd="0" destOrd="0" presId="urn:microsoft.com/office/officeart/2005/8/layout/list1"/>
    <dgm:cxn modelId="{D9FC7A77-12BB-42EE-A71F-3D889EACB07D}" type="presParOf" srcId="{18907706-DB18-435A-BA30-ED4FB01551E2}" destId="{E0BF614C-413B-4732-8075-A850B2FC96AD}" srcOrd="1" destOrd="0" presId="urn:microsoft.com/office/officeart/2005/8/layout/list1"/>
    <dgm:cxn modelId="{3447DDD4-7043-4ADF-BEF0-7B537B0B001C}" type="presParOf" srcId="{5F2FAD42-3038-49D0-8C89-234BF56A998C}" destId="{3ECF7945-2B5C-4A7F-BDCF-A98EAC619D25}" srcOrd="1" destOrd="0" presId="urn:microsoft.com/office/officeart/2005/8/layout/list1"/>
    <dgm:cxn modelId="{0396F4A3-14FA-4475-8495-8047B25F1F26}" type="presParOf" srcId="{5F2FAD42-3038-49D0-8C89-234BF56A998C}" destId="{38E942B3-07D1-4A35-AF33-E5235AF3C51B}" srcOrd="2" destOrd="0" presId="urn:microsoft.com/office/officeart/2005/8/layout/list1"/>
    <dgm:cxn modelId="{A4BC8E86-25C6-44A6-94EF-6C2C6CA6CAC8}" type="presParOf" srcId="{5F2FAD42-3038-49D0-8C89-234BF56A998C}" destId="{40561D39-4CC7-4E78-9BD0-CA74E5124669}" srcOrd="3" destOrd="0" presId="urn:microsoft.com/office/officeart/2005/8/layout/list1"/>
    <dgm:cxn modelId="{1F93A238-E527-48D8-9242-BF58F5BC6CB8}" type="presParOf" srcId="{5F2FAD42-3038-49D0-8C89-234BF56A998C}" destId="{2F767BB0-96FA-4469-90A7-7B540C95AED6}" srcOrd="4" destOrd="0" presId="urn:microsoft.com/office/officeart/2005/8/layout/list1"/>
    <dgm:cxn modelId="{48A513B4-958B-4209-9E56-8961B5E2D010}" type="presParOf" srcId="{2F767BB0-96FA-4469-90A7-7B540C95AED6}" destId="{4F2E7A32-F1B7-45EE-86E5-FE0DD0D27CA8}" srcOrd="0" destOrd="0" presId="urn:microsoft.com/office/officeart/2005/8/layout/list1"/>
    <dgm:cxn modelId="{5C1BDCED-7354-4009-AC63-B654CD8DE7D1}" type="presParOf" srcId="{2F767BB0-96FA-4469-90A7-7B540C95AED6}" destId="{775BAAA9-C6D1-49F6-8E48-C476FE7D1CC7}" srcOrd="1" destOrd="0" presId="urn:microsoft.com/office/officeart/2005/8/layout/list1"/>
    <dgm:cxn modelId="{D0EEBDF1-3036-43B3-9EBE-7CEBCF72944D}" type="presParOf" srcId="{5F2FAD42-3038-49D0-8C89-234BF56A998C}" destId="{176F167A-8FA6-47AA-B3FC-847A6D3EBA94}" srcOrd="5" destOrd="0" presId="urn:microsoft.com/office/officeart/2005/8/layout/list1"/>
    <dgm:cxn modelId="{C98044F2-5298-459B-8F80-95F2FEEEE61D}" type="presParOf" srcId="{5F2FAD42-3038-49D0-8C89-234BF56A998C}" destId="{2AFDCB49-F222-4C2C-BC07-8F0FA7A24733}" srcOrd="6" destOrd="0" presId="urn:microsoft.com/office/officeart/2005/8/layout/list1"/>
    <dgm:cxn modelId="{011ABC74-4AA7-4B17-8CC2-479C5C60487F}" type="presParOf" srcId="{5F2FAD42-3038-49D0-8C89-234BF56A998C}" destId="{7A128CBA-788D-417D-B1B6-50A5C9ACE53F}" srcOrd="7" destOrd="0" presId="urn:microsoft.com/office/officeart/2005/8/layout/list1"/>
    <dgm:cxn modelId="{D3B93BEE-41DE-4DC5-824B-D47766D41635}" type="presParOf" srcId="{5F2FAD42-3038-49D0-8C89-234BF56A998C}" destId="{6E0113E0-B9C6-4BD7-8549-60590D25ED4D}" srcOrd="8" destOrd="0" presId="urn:microsoft.com/office/officeart/2005/8/layout/list1"/>
    <dgm:cxn modelId="{A5BE6EDB-FDEE-489D-92C5-7FEEEC09EC71}" type="presParOf" srcId="{6E0113E0-B9C6-4BD7-8549-60590D25ED4D}" destId="{88151394-7D4C-4656-A6F6-84FA924AC456}" srcOrd="0" destOrd="0" presId="urn:microsoft.com/office/officeart/2005/8/layout/list1"/>
    <dgm:cxn modelId="{54061E1C-C6FE-4C1A-A3E1-DE5FE328270A}" type="presParOf" srcId="{6E0113E0-B9C6-4BD7-8549-60590D25ED4D}" destId="{54324DFC-C3AF-4BE9-8D37-2B5FC80630F6}" srcOrd="1" destOrd="0" presId="urn:microsoft.com/office/officeart/2005/8/layout/list1"/>
    <dgm:cxn modelId="{997FC7BF-64FC-426C-9DE4-8EBB6D061E23}" type="presParOf" srcId="{5F2FAD42-3038-49D0-8C89-234BF56A998C}" destId="{E0709700-61D6-4964-B217-386A505A4CC7}" srcOrd="9" destOrd="0" presId="urn:microsoft.com/office/officeart/2005/8/layout/list1"/>
    <dgm:cxn modelId="{B0FADFE6-E94A-4A6F-A7BD-2E835B5D6808}" type="presParOf" srcId="{5F2FAD42-3038-49D0-8C89-234BF56A998C}" destId="{A16DFB4E-CF4B-4BE3-BA10-D601A64D7B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942B3-07D1-4A35-AF33-E5235AF3C51B}">
      <dsp:nvSpPr>
        <dsp:cNvPr id="0" name=""/>
        <dsp:cNvSpPr/>
      </dsp:nvSpPr>
      <dsp:spPr>
        <a:xfrm>
          <a:off x="0" y="537398"/>
          <a:ext cx="7228115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BF614C-413B-4732-8075-A850B2FC96AD}">
      <dsp:nvSpPr>
        <dsp:cNvPr id="0" name=""/>
        <dsp:cNvSpPr/>
      </dsp:nvSpPr>
      <dsp:spPr>
        <a:xfrm>
          <a:off x="361405" y="6038"/>
          <a:ext cx="5059680" cy="10627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91244" tIns="0" rIns="191244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cap="none" spc="50" dirty="0">
              <a:ln w="0"/>
              <a:solidFill>
                <a:srgbClr val="FFC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kaDylan Open" panose="04020A00000000020004" pitchFamily="82" charset="0"/>
            </a:rPr>
            <a:t>Hazırlayan: </a:t>
          </a:r>
        </a:p>
      </dsp:txBody>
      <dsp:txXfrm>
        <a:off x="413283" y="57916"/>
        <a:ext cx="4955924" cy="958964"/>
      </dsp:txXfrm>
    </dsp:sp>
    <dsp:sp modelId="{2AFDCB49-F222-4C2C-BC07-8F0FA7A24733}">
      <dsp:nvSpPr>
        <dsp:cNvPr id="0" name=""/>
        <dsp:cNvSpPr/>
      </dsp:nvSpPr>
      <dsp:spPr>
        <a:xfrm>
          <a:off x="0" y="2170358"/>
          <a:ext cx="7228115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5BAAA9-C6D1-49F6-8E48-C476FE7D1CC7}">
      <dsp:nvSpPr>
        <dsp:cNvPr id="0" name=""/>
        <dsp:cNvSpPr/>
      </dsp:nvSpPr>
      <dsp:spPr>
        <a:xfrm>
          <a:off x="361405" y="1638998"/>
          <a:ext cx="5059680" cy="10627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91244" tIns="0" rIns="191244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0" i="1" kern="1200" cap="none" spc="0" dirty="0">
              <a:ln w="0"/>
              <a:solidFill>
                <a:srgbClr val="00B0F0"/>
              </a:solidFill>
              <a:effectLst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sp:txBody>
      <dsp:txXfrm>
        <a:off x="413283" y="1690876"/>
        <a:ext cx="4955924" cy="958964"/>
      </dsp:txXfrm>
    </dsp:sp>
    <dsp:sp modelId="{A16DFB4E-CF4B-4BE3-BA10-D601A64D7BDC}">
      <dsp:nvSpPr>
        <dsp:cNvPr id="0" name=""/>
        <dsp:cNvSpPr/>
      </dsp:nvSpPr>
      <dsp:spPr>
        <a:xfrm>
          <a:off x="0" y="3809356"/>
          <a:ext cx="7228115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extrusionH="63500" prstMaterial="matte">
          <a:bevelT w="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324DFC-C3AF-4BE9-8D37-2B5FC80630F6}">
      <dsp:nvSpPr>
        <dsp:cNvPr id="0" name=""/>
        <dsp:cNvSpPr/>
      </dsp:nvSpPr>
      <dsp:spPr>
        <a:xfrm>
          <a:off x="361405" y="3271958"/>
          <a:ext cx="5059680" cy="1062720"/>
        </a:xfrm>
        <a:prstGeom prst="roundRect">
          <a:avLst/>
        </a:prstGeom>
        <a:solidFill>
          <a:schemeClr val="dk1"/>
        </a:solidFill>
        <a:ln w="19050" cap="rnd" cmpd="sng" algn="ctr">
          <a:solidFill>
            <a:schemeClr val="dk1">
              <a:shade val="50000"/>
            </a:schemeClr>
          </a:solidFill>
          <a:prstDash val="solid"/>
        </a:ln>
        <a:effectLst/>
        <a:sp3d extrusionH="190500"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191244" tIns="0" rIns="191244" bIns="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Yavaşlar İlkokulu</a:t>
          </a:r>
        </a:p>
      </dsp:txBody>
      <dsp:txXfrm>
        <a:off x="413283" y="3323836"/>
        <a:ext cx="4955924" cy="958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4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5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4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9"/>
            <a:ext cx="914400" cy="365125"/>
          </a:xfrm>
        </p:spPr>
        <p:txBody>
          <a:bodyPr/>
          <a:lstStyle/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9"/>
            <a:ext cx="5105400" cy="365125"/>
          </a:xfrm>
        </p:spPr>
        <p:txBody>
          <a:bodyPr/>
          <a:lstStyle/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5" y="5883279"/>
            <a:ext cx="322567" cy="365125"/>
          </a:xfrm>
        </p:spPr>
        <p:txBody>
          <a:bodyPr/>
          <a:lstStyle/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9604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87DE6118-2437-4B30-8E3C-4D2BE6020583}" type="datetimeFigureOut">
              <a:rPr lang="en-US" smtClean="0"/>
              <a:pPr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817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299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87DE6118-2437-4B30-8E3C-4D2BE6020583}" type="datetimeFigureOut">
              <a:rPr lang="en-US" smtClean="0"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542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87DE6118-2437-4B30-8E3C-4D2BE6020583}" type="datetimeFigureOut">
              <a:rPr lang="en-US" smtClean="0"/>
              <a:pPr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452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879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87DE6118-2437-4B30-8E3C-4D2BE6020583}" type="datetimeFigureOut">
              <a:rPr lang="en-US" smtClean="0"/>
              <a:pPr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240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87DE6118-2437-4B30-8E3C-4D2BE6020583}" type="datetimeFigureOut">
              <a:rPr lang="en-US" smtClean="0"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928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87DE6118-2437-4B30-8E3C-4D2BE6020583}" type="datetimeFigureOut">
              <a:rPr lang="en-US" smtClean="0"/>
              <a:t>9/27/2020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783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9/27/2020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303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87DE6118-2437-4B30-8E3C-4D2BE6020583}" type="datetimeFigureOut">
              <a:rPr lang="en-US" smtClean="0"/>
              <a:t>9/27/2020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902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9/27/2020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293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 /><Relationship Id="rId1" Type="http://schemas.openxmlformats.org/officeDocument/2006/relationships/slideLayout" Target="../slideLayouts/slideLayout1.xml" 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 /><Relationship Id="rId3" Type="http://schemas.openxmlformats.org/officeDocument/2006/relationships/slideLayout" Target="../slideLayouts/slideLayout4.xml" /><Relationship Id="rId7" Type="http://schemas.openxmlformats.org/officeDocument/2006/relationships/slideLayout" Target="../slideLayouts/slideLayout8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3.xml" /><Relationship Id="rId1" Type="http://schemas.openxmlformats.org/officeDocument/2006/relationships/slideLayout" Target="../slideLayouts/slideLayout2.xml" /><Relationship Id="rId6" Type="http://schemas.openxmlformats.org/officeDocument/2006/relationships/slideLayout" Target="../slideLayouts/slideLayout7.xml" /><Relationship Id="rId11" Type="http://schemas.openxmlformats.org/officeDocument/2006/relationships/slideLayout" Target="../slideLayouts/slideLayout12.xml" /><Relationship Id="rId5" Type="http://schemas.openxmlformats.org/officeDocument/2006/relationships/slideLayout" Target="../slideLayouts/slideLayout6.xml" /><Relationship Id="rId10" Type="http://schemas.openxmlformats.org/officeDocument/2006/relationships/slideLayout" Target="../slideLayouts/slideLayout11.xml" /><Relationship Id="rId4" Type="http://schemas.openxmlformats.org/officeDocument/2006/relationships/slideLayout" Target="../slideLayouts/slideLayout5.xml" /><Relationship Id="rId9" Type="http://schemas.openxmlformats.org/officeDocument/2006/relationships/slideLayout" Target="../slideLayouts/slideLayout10.xml" 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 /><Relationship Id="rId1" Type="http://schemas.openxmlformats.org/officeDocument/2006/relationships/slideLayout" Target="../slideLayouts/slideLayout1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5" y="609600"/>
            <a:ext cx="9905999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5" y="2667003"/>
            <a:ext cx="9905999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9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87DE6118-2437-4B30-8E3C-4D2BE6020583}" type="datetimeFigureOut">
              <a:rPr lang="en-US" smtClean="0"/>
              <a:pPr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9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5" y="5883279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42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</p:sldLayoutIdLst>
  <p:txStyles>
    <p:titleStyle>
      <a:lvl1pPr algn="l" defTabSz="457189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44" indent="-28574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21" indent="-28574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12" indent="-171446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01" indent="-171446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32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 userDrawn="1">
          <p15:clr>
            <a:srgbClr val="F26B43"/>
          </p15:clr>
        </p15:guide>
        <p15:guide id="2" orient="horz" pos="1440" userDrawn="1">
          <p15:clr>
            <a:srgbClr val="F26B43"/>
          </p15:clr>
        </p15:guide>
        <p15:guide id="3" orient="horz" pos="3696" userDrawn="1">
          <p15:clr>
            <a:srgbClr val="F26B43"/>
          </p15:clr>
        </p15:guide>
        <p15:guide id="4" orient="horz" pos="432" userDrawn="1">
          <p15:clr>
            <a:srgbClr val="F26B43"/>
          </p15:clr>
        </p15:guide>
        <p15:guide id="5" orient="horz" pos="1512" userDrawn="1">
          <p15:clr>
            <a:srgbClr val="F26B43"/>
          </p15:clr>
        </p15:guide>
        <p15:guide id="6" pos="6912" userDrawn="1">
          <p15:clr>
            <a:srgbClr val="F26B43"/>
          </p15:clr>
        </p15:guide>
        <p15:guide id="7" pos="936" userDrawn="1">
          <p15:clr>
            <a:srgbClr val="F26B43"/>
          </p15:clr>
        </p15:guide>
        <p15:guide id="8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9/27/2020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3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 /><Relationship Id="rId1" Type="http://schemas.openxmlformats.org/officeDocument/2006/relationships/slideLayout" Target="../slideLayouts/slideLayout8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 /><Relationship Id="rId1" Type="http://schemas.openxmlformats.org/officeDocument/2006/relationships/slideLayout" Target="../slideLayouts/slideLayout8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 /><Relationship Id="rId1" Type="http://schemas.openxmlformats.org/officeDocument/2006/relationships/slideLayout" Target="../slideLayouts/slideLayout8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 /><Relationship Id="rId1" Type="http://schemas.openxmlformats.org/officeDocument/2006/relationships/slideLayout" Target="../slideLayouts/slideLayout8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 /><Relationship Id="rId1" Type="http://schemas.openxmlformats.org/officeDocument/2006/relationships/slideLayout" Target="../slideLayouts/slideLayout8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 /><Relationship Id="rId1" Type="http://schemas.openxmlformats.org/officeDocument/2006/relationships/slideLayout" Target="../slideLayouts/slideLayout8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 /><Relationship Id="rId1" Type="http://schemas.openxmlformats.org/officeDocument/2006/relationships/slideLayout" Target="../slideLayouts/slideLayout8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 /><Relationship Id="rId1" Type="http://schemas.openxmlformats.org/officeDocument/2006/relationships/slideLayout" Target="../slideLayouts/slideLayout8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 /><Relationship Id="rId1" Type="http://schemas.openxmlformats.org/officeDocument/2006/relationships/slideLayout" Target="../slideLayouts/slideLayout8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 /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8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 /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 /><Relationship Id="rId2" Type="http://schemas.openxmlformats.org/officeDocument/2006/relationships/image" Target="../media/image16.emf" /><Relationship Id="rId1" Type="http://schemas.openxmlformats.org/officeDocument/2006/relationships/slideLayout" Target="../slideLayouts/slideLayout8.xml" /><Relationship Id="rId4" Type="http://schemas.openxmlformats.org/officeDocument/2006/relationships/image" Target="../media/image18.jpg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 /><Relationship Id="rId1" Type="http://schemas.openxmlformats.org/officeDocument/2006/relationships/slideLayout" Target="../slideLayouts/slideLayout8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 /><Relationship Id="rId1" Type="http://schemas.openxmlformats.org/officeDocument/2006/relationships/slideLayout" Target="../slideLayouts/slideLayout8.xml" 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 /><Relationship Id="rId1" Type="http://schemas.openxmlformats.org/officeDocument/2006/relationships/slideLayout" Target="../slideLayouts/slideLayout8.xml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 /><Relationship Id="rId2" Type="http://schemas.openxmlformats.org/officeDocument/2006/relationships/image" Target="../media/image22.jpg" /><Relationship Id="rId1" Type="http://schemas.openxmlformats.org/officeDocument/2006/relationships/slideLayout" Target="../slideLayouts/slideLayout8.xml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 /><Relationship Id="rId1" Type="http://schemas.openxmlformats.org/officeDocument/2006/relationships/slideLayout" Target="../slideLayouts/slideLayout8.xml" 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 /><Relationship Id="rId2" Type="http://schemas.openxmlformats.org/officeDocument/2006/relationships/image" Target="../media/image25.jpg" /><Relationship Id="rId1" Type="http://schemas.openxmlformats.org/officeDocument/2006/relationships/slideLayout" Target="../slideLayouts/slideLayout8.xml" 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 /><Relationship Id="rId1" Type="http://schemas.openxmlformats.org/officeDocument/2006/relationships/slideLayout" Target="../slideLayouts/slideLayout8.xml" 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 /><Relationship Id="rId1" Type="http://schemas.openxmlformats.org/officeDocument/2006/relationships/slideLayout" Target="../slideLayouts/slideLayout8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 /><Relationship Id="rId1" Type="http://schemas.openxmlformats.org/officeDocument/2006/relationships/slideLayout" Target="../slideLayouts/slideLayout8.xml" 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 /><Relationship Id="rId1" Type="http://schemas.openxmlformats.org/officeDocument/2006/relationships/slideLayout" Target="../slideLayouts/slideLayout8.xml" 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 /><Relationship Id="rId1" Type="http://schemas.openxmlformats.org/officeDocument/2006/relationships/slideLayout" Target="../slideLayouts/slideLayout8.xml" 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 /><Relationship Id="rId1" Type="http://schemas.openxmlformats.org/officeDocument/2006/relationships/slideLayout" Target="../slideLayouts/slideLayout8.xml" 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 /><Relationship Id="rId2" Type="http://schemas.openxmlformats.org/officeDocument/2006/relationships/diagramData" Target="../diagrams/data1.xml" /><Relationship Id="rId1" Type="http://schemas.openxmlformats.org/officeDocument/2006/relationships/slideLayout" Target="../slideLayouts/slideLayout1.xml" /><Relationship Id="rId6" Type="http://schemas.microsoft.com/office/2007/relationships/diagramDrawing" Target="../diagrams/drawing1.xml" /><Relationship Id="rId5" Type="http://schemas.openxmlformats.org/officeDocument/2006/relationships/diagramColors" Target="../diagrams/colors1.xml" /><Relationship Id="rId4" Type="http://schemas.openxmlformats.org/officeDocument/2006/relationships/diagramQuickStyle" Target="../diagrams/quickStyle1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 /><Relationship Id="rId1" Type="http://schemas.openxmlformats.org/officeDocument/2006/relationships/slideLayout" Target="../slideLayouts/slideLayout8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 /><Relationship Id="rId1" Type="http://schemas.openxmlformats.org/officeDocument/2006/relationships/slideLayout" Target="../slideLayouts/slideLayout8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 /><Relationship Id="rId1" Type="http://schemas.openxmlformats.org/officeDocument/2006/relationships/slideLayout" Target="../slideLayouts/slideLayout8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 /><Relationship Id="rId1" Type="http://schemas.openxmlformats.org/officeDocument/2006/relationships/slideLayout" Target="../slideLayouts/slideLayout8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 /><Relationship Id="rId1" Type="http://schemas.openxmlformats.org/officeDocument/2006/relationships/slideLayout" Target="../slideLayouts/slideLayout8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 /><Relationship Id="rId1" Type="http://schemas.openxmlformats.org/officeDocument/2006/relationships/slideLayout" Target="../slideLayouts/slideLayout8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6">
            <a:extLst>
              <a:ext uri="{FF2B5EF4-FFF2-40B4-BE49-F238E27FC236}">
                <a16:creationId xmlns:a16="http://schemas.microsoft.com/office/drawing/2014/main" id="{1E893003-89E3-4157-93F5-D7F03BBA72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54" b="722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4" name="Rectangle 59">
            <a:extLst>
              <a:ext uri="{FF2B5EF4-FFF2-40B4-BE49-F238E27FC236}">
                <a16:creationId xmlns:a16="http://schemas.microsoft.com/office/drawing/2014/main" id="{310B1DD0-264A-47E3-A16A-C87AFA51E6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-258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tx2">
                  <a:alpha val="70000"/>
                </a:schemeClr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6">
            <a:extLst>
              <a:ext uri="{FF2B5EF4-FFF2-40B4-BE49-F238E27FC236}">
                <a16:creationId xmlns:a16="http://schemas.microsoft.com/office/drawing/2014/main" id="{69C1BB7B-F21E-41A2-B30C-D8507B960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858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76" name="Freeform 6">
            <a:extLst>
              <a:ext uri="{FF2B5EF4-FFF2-40B4-BE49-F238E27FC236}">
                <a16:creationId xmlns:a16="http://schemas.microsoft.com/office/drawing/2014/main" id="{DF6D7DDE-F8A1-4105-9729-F9EB5F81A3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" name="Başlık 13">
            <a:extLst>
              <a:ext uri="{FF2B5EF4-FFF2-40B4-BE49-F238E27FC236}">
                <a16:creationId xmlns:a16="http://schemas.microsoft.com/office/drawing/2014/main" id="{AD186BBC-FB78-47C7-A2E0-486ACD5F1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385" y="1330774"/>
            <a:ext cx="8361229" cy="2098226"/>
          </a:xfrm>
        </p:spPr>
        <p:txBody>
          <a:bodyPr>
            <a:normAutofit/>
          </a:bodyPr>
          <a:lstStyle/>
          <a:p>
            <a:r>
              <a:rPr lang="tr-TR" sz="13800" b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TürkÇe-4</a:t>
            </a:r>
            <a:endParaRPr lang="tr-TR" sz="13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lt Başlık 14">
            <a:extLst>
              <a:ext uri="{FF2B5EF4-FFF2-40B4-BE49-F238E27FC236}">
                <a16:creationId xmlns:a16="http://schemas.microsoft.com/office/drawing/2014/main" id="{1D309DB4-179A-4BC3-B863-DC3C4D9449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4230" y="3783879"/>
            <a:ext cx="7750628" cy="174334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2000"/>
              </a:lnSpc>
              <a:spcAft>
                <a:spcPts val="600"/>
              </a:spcAft>
            </a:pPr>
            <a:r>
              <a:rPr lang="tr-TR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2020 - 2021 EĞİTİM ÖĞRETİM YILI</a:t>
            </a:r>
          </a:p>
          <a:p>
            <a:pPr>
              <a:lnSpc>
                <a:spcPct val="102000"/>
              </a:lnSpc>
              <a:spcAft>
                <a:spcPts val="600"/>
              </a:spcAft>
            </a:pPr>
            <a:r>
              <a:rPr lang="tr-TR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YAVAŞLAR İLKOKULU</a:t>
            </a:r>
          </a:p>
          <a:p>
            <a:pPr>
              <a:lnSpc>
                <a:spcPct val="102000"/>
              </a:lnSpc>
              <a:spcAft>
                <a:spcPts val="600"/>
              </a:spcAft>
            </a:pPr>
            <a:r>
              <a:rPr lang="tr-TR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Murat KARABAŞ</a:t>
            </a:r>
          </a:p>
        </p:txBody>
      </p:sp>
    </p:spTree>
    <p:extLst>
      <p:ext uri="{BB962C8B-B14F-4D97-AF65-F5344CB8AC3E}">
        <p14:creationId xmlns:p14="http://schemas.microsoft.com/office/powerpoint/2010/main" val="153922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4761502-B5BF-4BCF-B6B8-7729EE3DC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04" y="216358"/>
            <a:ext cx="11718115" cy="6455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Metin kutusu 19">
            <a:extLst>
              <a:ext uri="{FF2B5EF4-FFF2-40B4-BE49-F238E27FC236}">
                <a16:creationId xmlns:a16="http://schemas.microsoft.com/office/drawing/2014/main" id="{CF9A6201-C8F1-40F1-B853-A1CB626122A2}"/>
              </a:ext>
            </a:extLst>
          </p:cNvPr>
          <p:cNvSpPr txBox="1"/>
          <p:nvPr/>
        </p:nvSpPr>
        <p:spPr>
          <a:xfrm>
            <a:off x="568383" y="3877279"/>
            <a:ext cx="264217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Biçmek</a:t>
            </a:r>
            <a:r>
              <a:rPr lang="tr-TR" sz="2400" b="1" dirty="0">
                <a:latin typeface="ALFABET98" panose="00000400000000000000" pitchFamily="2" charset="0"/>
              </a:rPr>
              <a:t> 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011AF8B2-5EA4-4AA0-8ABB-49849581C867}"/>
              </a:ext>
            </a:extLst>
          </p:cNvPr>
          <p:cNvSpPr txBox="1"/>
          <p:nvPr/>
        </p:nvSpPr>
        <p:spPr>
          <a:xfrm>
            <a:off x="568382" y="5043794"/>
            <a:ext cx="264217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fiyonk</a:t>
            </a:r>
            <a:r>
              <a:rPr lang="tr-TR" sz="2400" b="1" dirty="0">
                <a:latin typeface="ALFABET98" panose="00000400000000000000" pitchFamily="2" charset="0"/>
              </a:rPr>
              <a:t> 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C200FD0B-419A-4334-A26D-65CA46B15E7B}"/>
              </a:ext>
            </a:extLst>
          </p:cNvPr>
          <p:cNvSpPr txBox="1"/>
          <p:nvPr/>
        </p:nvSpPr>
        <p:spPr>
          <a:xfrm>
            <a:off x="3911023" y="3877279"/>
            <a:ext cx="6696017" cy="8925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Belli bir biçim vererek kesmek</a:t>
            </a:r>
          </a:p>
          <a:p>
            <a:pPr algn="just"/>
            <a:r>
              <a:rPr lang="tr-TR" sz="2400" b="1" dirty="0">
                <a:latin typeface="ALFABET98" panose="00000400000000000000" pitchFamily="2" charset="0"/>
              </a:rPr>
              <a:t> 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1BBBE0CC-211E-4384-A611-CE99BBDC3905}"/>
              </a:ext>
            </a:extLst>
          </p:cNvPr>
          <p:cNvSpPr txBox="1"/>
          <p:nvPr/>
        </p:nvSpPr>
        <p:spPr>
          <a:xfrm>
            <a:off x="3911022" y="4944079"/>
            <a:ext cx="7478338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Kurdele, şerit, kumaş vb.nin kelebek şeklinde bağlanmış biçimi.</a:t>
            </a:r>
          </a:p>
          <a:p>
            <a:pPr algn="just"/>
            <a:r>
              <a:rPr lang="tr-TR" sz="2400" b="1" dirty="0">
                <a:latin typeface="ALFABET98" panose="00000400000000000000" pitchFamily="2" charset="0"/>
              </a:rPr>
              <a:t>  </a:t>
            </a:r>
            <a:endParaRPr lang="tr-TR" sz="2400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43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4000"/>
                <a:lumMod val="116000"/>
              </a:schemeClr>
            </a:gs>
            <a:gs pos="100000">
              <a:schemeClr val="bg2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9">
            <a:extLst>
              <a:ext uri="{FF2B5EF4-FFF2-40B4-BE49-F238E27FC236}">
                <a16:creationId xmlns:a16="http://schemas.microsoft.com/office/drawing/2014/main" id="{4800B320-C486-4967-AFB8-58E3EBDA9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0624" y="0"/>
            <a:ext cx="12584114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B6E6BEB2-753A-4253-9BE2-9E569A8A5E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96A6026-E2E2-4401-BB72-F8314907AB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C852B828-3E4B-4404-AEE7-815B0B6EEB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B2BAC571-023A-4027-9689-5A7375FE53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6BB424FB-2158-48AB-9A28-A11889AA5A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BE5FA512-D3FE-4F91-AE23-51DAAAA74E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83CF3A0A-06AA-4987-8182-4F86E662EC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969C6F15-1F6D-46D5-8C47-3FBC312536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01E2B94D-4E93-4C11-A1FC-B3A6E8CC5F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F47C1110-8C08-4C26-BD0D-3083BFAC1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3085CEBC-D1F5-4F82-93C8-8ED38B7CBE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3ED8F25D-E867-46B6-A62D-3B21147680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6BB81545-0C01-4B56-BADD-6B7D5B72AF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A1574FCC-646A-4771-AB54-A44212F198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A56CC2BC-E51D-4A79-AA80-770FAA784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C95E0495-B7F8-44C5-AD1F-5F3C8633E3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28C1E7AA-A198-498A-9426-7632D7AA3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96410611-0DF8-42D3-91B1-B87AE692EB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EACF821F-24B2-49B5-8688-744B0EADF0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18BD791-FEEE-4A18-A5EF-F3815F184C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D5D16C8F-EA4F-447C-934A-06E7BFAE92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8C244A1F-7C11-45E7-AB98-65851A650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21348"/>
            <a:ext cx="12192000" cy="5600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694252D-73DA-4D6C-8521-6B7FB8876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10" y="1591431"/>
            <a:ext cx="11531273" cy="3656024"/>
          </a:xfrm>
          <a:prstGeom prst="rect">
            <a:avLst/>
          </a:prstGeom>
        </p:spPr>
      </p:pic>
      <p:sp>
        <p:nvSpPr>
          <p:cNvPr id="35" name="Metin kutusu 34">
            <a:extLst>
              <a:ext uri="{FF2B5EF4-FFF2-40B4-BE49-F238E27FC236}">
                <a16:creationId xmlns:a16="http://schemas.microsoft.com/office/drawing/2014/main" id="{9CEA8A81-1BE2-4CD5-9ADA-2239D2287616}"/>
              </a:ext>
            </a:extLst>
          </p:cNvPr>
          <p:cNvSpPr txBox="1"/>
          <p:nvPr/>
        </p:nvSpPr>
        <p:spPr>
          <a:xfrm>
            <a:off x="595377" y="2473960"/>
            <a:ext cx="1081430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tr-TR" sz="2400" b="1" dirty="0">
                <a:latin typeface="ALFABET98" panose="00000400000000000000" pitchFamily="2" charset="0"/>
              </a:rPr>
              <a:t>Görsel sanatlar dersinde elimizdeki kağıtları biçip boyadık.</a:t>
            </a:r>
          </a:p>
          <a:p>
            <a:pPr algn="just"/>
            <a:endParaRPr lang="tr-TR" sz="2400" b="1" dirty="0">
              <a:latin typeface="ALFABET98" panose="00000400000000000000" pitchFamily="2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tr-TR" sz="2400" b="1" dirty="0">
                <a:latin typeface="ALFABET98" panose="00000400000000000000" pitchFamily="2" charset="0"/>
              </a:rPr>
              <a:t>Hediyeyi paketledikten sonra üstüne de kırmızı kurdeleden fiyonk yaptım.</a:t>
            </a:r>
          </a:p>
        </p:txBody>
      </p:sp>
    </p:spTree>
    <p:extLst>
      <p:ext uri="{BB962C8B-B14F-4D97-AF65-F5344CB8AC3E}">
        <p14:creationId xmlns:p14="http://schemas.microsoft.com/office/powerpoint/2010/main" val="389120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6C371B3E-2EA5-4819-9242-4BDADAD3B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31" y="54473"/>
            <a:ext cx="11586541" cy="674906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EAAEFE7-6D56-4850-9007-D88B979E80AA}"/>
              </a:ext>
            </a:extLst>
          </p:cNvPr>
          <p:cNvSpPr/>
          <p:nvPr/>
        </p:nvSpPr>
        <p:spPr>
          <a:xfrm>
            <a:off x="10251440" y="5963920"/>
            <a:ext cx="792480" cy="538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380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659AC42-6C75-441F-B669-5B127D036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86" y="599440"/>
            <a:ext cx="11958236" cy="474472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5DD5C79-A2EF-444A-9873-7D3CC06A5977}"/>
              </a:ext>
            </a:extLst>
          </p:cNvPr>
          <p:cNvSpPr txBox="1"/>
          <p:nvPr/>
        </p:nvSpPr>
        <p:spPr>
          <a:xfrm>
            <a:off x="762000" y="2992120"/>
            <a:ext cx="9509761" cy="20005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	Harfleri paylaşıyorlar önce. </a:t>
            </a:r>
          </a:p>
          <a:p>
            <a:pPr algn="just"/>
            <a:endParaRPr lang="tr-TR" sz="2400" b="1" dirty="0">
              <a:latin typeface="ALFABET98" panose="00000400000000000000" pitchFamily="2" charset="0"/>
            </a:endParaRPr>
          </a:p>
          <a:p>
            <a:pPr algn="just"/>
            <a:endParaRPr lang="tr-TR" sz="2400" b="1" dirty="0">
              <a:latin typeface="ALFABET98" panose="00000400000000000000" pitchFamily="2" charset="0"/>
            </a:endParaRPr>
          </a:p>
          <a:p>
            <a:pPr algn="just"/>
            <a:endParaRPr lang="tr-TR" sz="2400" b="1" dirty="0">
              <a:latin typeface="ALFABET98" panose="00000400000000000000" pitchFamily="2" charset="0"/>
            </a:endParaRPr>
          </a:p>
          <a:p>
            <a:pPr algn="just"/>
            <a:r>
              <a:rPr lang="tr-TR" sz="2400" b="1" dirty="0">
                <a:latin typeface="ALFABET98" panose="00000400000000000000" pitchFamily="2" charset="0"/>
              </a:rPr>
              <a:t>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E5FDD44-DD91-450A-8B24-09611E0D9101}"/>
              </a:ext>
            </a:extLst>
          </p:cNvPr>
          <p:cNvSpPr/>
          <p:nvPr/>
        </p:nvSpPr>
        <p:spPr>
          <a:xfrm>
            <a:off x="436880" y="2453640"/>
            <a:ext cx="792480" cy="53848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2280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659AC42-6C75-441F-B669-5B127D036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86" y="599440"/>
            <a:ext cx="11958236" cy="474472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5DD5C79-A2EF-444A-9873-7D3CC06A5977}"/>
              </a:ext>
            </a:extLst>
          </p:cNvPr>
          <p:cNvSpPr txBox="1"/>
          <p:nvPr/>
        </p:nvSpPr>
        <p:spPr>
          <a:xfrm>
            <a:off x="751840" y="3429000"/>
            <a:ext cx="9509761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Gökyüzü, deniz ve gözler veriliyor.</a:t>
            </a:r>
          </a:p>
          <a:p>
            <a:pPr algn="just"/>
            <a:endParaRPr lang="tr-TR" sz="2400" b="1" dirty="0">
              <a:latin typeface="ALFABET98" panose="00000400000000000000" pitchFamily="2" charset="0"/>
            </a:endParaRPr>
          </a:p>
          <a:p>
            <a:pPr algn="just"/>
            <a:endParaRPr lang="tr-TR" sz="2400" b="1" dirty="0">
              <a:latin typeface="ALFABET98" panose="00000400000000000000" pitchFamily="2" charset="0"/>
            </a:endParaRPr>
          </a:p>
          <a:p>
            <a:pPr algn="just"/>
            <a:endParaRPr lang="tr-TR" sz="2400" b="1" dirty="0">
              <a:latin typeface="ALFABET98" panose="00000400000000000000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E5FDD44-DD91-450A-8B24-09611E0D9101}"/>
              </a:ext>
            </a:extLst>
          </p:cNvPr>
          <p:cNvSpPr/>
          <p:nvPr/>
        </p:nvSpPr>
        <p:spPr>
          <a:xfrm>
            <a:off x="355600" y="2890520"/>
            <a:ext cx="792480" cy="53848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6030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659AC42-6C75-441F-B669-5B127D036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86" y="599440"/>
            <a:ext cx="11958236" cy="474472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5DD5C79-A2EF-444A-9873-7D3CC06A5977}"/>
              </a:ext>
            </a:extLst>
          </p:cNvPr>
          <p:cNvSpPr txBox="1"/>
          <p:nvPr/>
        </p:nvSpPr>
        <p:spPr>
          <a:xfrm>
            <a:off x="833120" y="3865881"/>
            <a:ext cx="9509761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 Güneşi, ağaçları, çiçekleri, </a:t>
            </a:r>
            <a:r>
              <a:rPr lang="tr-TR" sz="2800" b="1" dirty="0" err="1">
                <a:latin typeface="ALFABET98" panose="00000400000000000000" pitchFamily="2" charset="0"/>
              </a:rPr>
              <a:t>aydedeyi</a:t>
            </a:r>
            <a:r>
              <a:rPr lang="tr-TR" sz="2800" b="1" dirty="0">
                <a:latin typeface="ALFABET98" panose="00000400000000000000" pitchFamily="2" charset="0"/>
              </a:rPr>
              <a:t>, çocukluğun en güzelini veriyor.</a:t>
            </a:r>
          </a:p>
          <a:p>
            <a:pPr algn="just"/>
            <a:r>
              <a:rPr lang="tr-TR" sz="2400" b="1" dirty="0">
                <a:latin typeface="ALFABET98" panose="00000400000000000000" pitchFamily="2" charset="0"/>
              </a:rPr>
              <a:t>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E5FDD44-DD91-450A-8B24-09611E0D9101}"/>
              </a:ext>
            </a:extLst>
          </p:cNvPr>
          <p:cNvSpPr/>
          <p:nvPr/>
        </p:nvSpPr>
        <p:spPr>
          <a:xfrm>
            <a:off x="436880" y="3318691"/>
            <a:ext cx="792480" cy="53848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6752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659AC42-6C75-441F-B669-5B127D036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86" y="599440"/>
            <a:ext cx="11958236" cy="474472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5DD5C79-A2EF-444A-9873-7D3CC06A5977}"/>
              </a:ext>
            </a:extLst>
          </p:cNvPr>
          <p:cNvSpPr txBox="1"/>
          <p:nvPr/>
        </p:nvSpPr>
        <p:spPr>
          <a:xfrm>
            <a:off x="833120" y="4312920"/>
            <a:ext cx="1054608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Görünmeyeni alıp kesip biçip boyuyorlar, sözcüklere sarıp bağlıyorlar, fiyonk takıp şiirli bir günde herkesin kapısına bırakıyorlar.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E5FDD44-DD91-450A-8B24-09611E0D9101}"/>
              </a:ext>
            </a:extLst>
          </p:cNvPr>
          <p:cNvSpPr/>
          <p:nvPr/>
        </p:nvSpPr>
        <p:spPr>
          <a:xfrm>
            <a:off x="436880" y="3774440"/>
            <a:ext cx="792480" cy="53848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53620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659AC42-6C75-441F-B669-5B127D036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86" y="599440"/>
            <a:ext cx="11958236" cy="474472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5DD5C79-A2EF-444A-9873-7D3CC06A5977}"/>
              </a:ext>
            </a:extLst>
          </p:cNvPr>
          <p:cNvSpPr txBox="1"/>
          <p:nvPr/>
        </p:nvSpPr>
        <p:spPr>
          <a:xfrm>
            <a:off x="619760" y="4882495"/>
            <a:ext cx="1076960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Katılıyorum. Paylaşma duygusu en güzel duygulardan biridir. İnsan paylaştıkça mutlu olur.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E5FDD44-DD91-450A-8B24-09611E0D9101}"/>
              </a:ext>
            </a:extLst>
          </p:cNvPr>
          <p:cNvSpPr/>
          <p:nvPr/>
        </p:nvSpPr>
        <p:spPr>
          <a:xfrm>
            <a:off x="396240" y="4231640"/>
            <a:ext cx="792480" cy="53848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4845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532B71E-27BB-45B9-A956-CF8FB94D0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5" y="1909300"/>
            <a:ext cx="11226799" cy="303474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29640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AD26688-6303-4878-BC70-ED781AF75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82168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EEB87262-87C7-41C5-A5C8-C369658CF070}"/>
              </a:ext>
            </a:extLst>
          </p:cNvPr>
          <p:cNvSpPr txBox="1"/>
          <p:nvPr/>
        </p:nvSpPr>
        <p:spPr>
          <a:xfrm>
            <a:off x="5963920" y="3"/>
            <a:ext cx="552704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İYİ DİLEKLER GÜNÜ</a:t>
            </a:r>
          </a:p>
          <a:p>
            <a:r>
              <a:rPr lang="tr-TR" sz="2000" b="1" dirty="0"/>
              <a:t>Gözümü açtığımda,</a:t>
            </a:r>
          </a:p>
          <a:p>
            <a:r>
              <a:rPr lang="tr-TR" sz="2000" b="1" dirty="0"/>
              <a:t>Gördüğüm ilk güzelliğe,</a:t>
            </a:r>
          </a:p>
          <a:p>
            <a:r>
              <a:rPr lang="tr-TR" sz="2000" b="1" dirty="0"/>
              <a:t>“Günaydın” demek için,</a:t>
            </a:r>
          </a:p>
          <a:p>
            <a:r>
              <a:rPr lang="tr-TR" sz="2000" b="1" dirty="0"/>
              <a:t>Sabahı iple çekerim.</a:t>
            </a:r>
          </a:p>
          <a:p>
            <a:endParaRPr lang="tr-TR" sz="2000" b="1" dirty="0"/>
          </a:p>
          <a:p>
            <a:r>
              <a:rPr lang="tr-TR" sz="2000" b="1" dirty="0"/>
              <a:t>“Güle güle”, “İyi dersler”</a:t>
            </a:r>
          </a:p>
          <a:p>
            <a:r>
              <a:rPr lang="tr-TR" sz="2000" b="1" dirty="0"/>
              <a:t>Günaydınlardan sonra ne güzel!</a:t>
            </a:r>
          </a:p>
          <a:p>
            <a:r>
              <a:rPr lang="tr-TR" sz="2000" b="1" dirty="0"/>
              <a:t>“Hoşça kal” biraz hüzünlü</a:t>
            </a:r>
          </a:p>
          <a:p>
            <a:r>
              <a:rPr lang="tr-TR" sz="2000" b="1" dirty="0"/>
              <a:t>Söylerken usulca titrerim.</a:t>
            </a:r>
          </a:p>
          <a:p>
            <a:endParaRPr lang="tr-TR" sz="2000" b="1" dirty="0"/>
          </a:p>
          <a:p>
            <a:r>
              <a:rPr lang="tr-TR" sz="2000" b="1" dirty="0"/>
              <a:t>Yastığa koyduğumda başımı,</a:t>
            </a:r>
          </a:p>
          <a:p>
            <a:r>
              <a:rPr lang="tr-TR" sz="2000" b="1" dirty="0"/>
              <a:t>Bir ses, “İyi geceler” der</a:t>
            </a:r>
          </a:p>
          <a:p>
            <a:r>
              <a:rPr lang="tr-TR" sz="2000" b="1" dirty="0"/>
              <a:t>Kapatır ışığı “İyi geceler”</a:t>
            </a:r>
          </a:p>
          <a:p>
            <a:r>
              <a:rPr lang="tr-TR" sz="2000" b="1" dirty="0"/>
              <a:t>Yarı uykulu yanıt veririm.</a:t>
            </a:r>
          </a:p>
          <a:p>
            <a:endParaRPr lang="tr-TR" sz="2000" b="1" dirty="0"/>
          </a:p>
          <a:p>
            <a:r>
              <a:rPr lang="tr-TR" sz="2000" b="1" dirty="0"/>
              <a:t>Düşümde bir çocuk, bir daha çocuk</a:t>
            </a:r>
          </a:p>
          <a:p>
            <a:r>
              <a:rPr lang="tr-TR" sz="2000" b="1" dirty="0"/>
              <a:t>Yataktaymış, yükselmiş ateşi,</a:t>
            </a:r>
          </a:p>
          <a:p>
            <a:r>
              <a:rPr lang="tr-TR" sz="2000" b="1" dirty="0"/>
              <a:t>“Geçmiş olsun.”</a:t>
            </a:r>
          </a:p>
          <a:p>
            <a:r>
              <a:rPr lang="tr-TR" sz="2000" b="1" dirty="0"/>
              <a:t>Gözlerim kapalı, kalbim uzakta</a:t>
            </a:r>
          </a:p>
          <a:p>
            <a:r>
              <a:rPr lang="tr-TR" sz="2000" b="1" dirty="0"/>
              <a:t>Tüm insanlara “İyi dünyalar” dilerim.</a:t>
            </a:r>
          </a:p>
          <a:p>
            <a:r>
              <a:rPr lang="tr-TR" sz="2000" b="1" dirty="0"/>
              <a:t>					Salih MERCANOĞLU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A3A9D6CA-E4EB-4A4D-8D74-321DEFA12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38" y="999329"/>
            <a:ext cx="5924282" cy="6632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4162E902-2B05-4D33-8DE8-DA5477C23B62}"/>
              </a:ext>
            </a:extLst>
          </p:cNvPr>
          <p:cNvSpPr txBox="1"/>
          <p:nvPr/>
        </p:nvSpPr>
        <p:spPr>
          <a:xfrm>
            <a:off x="375920" y="4564574"/>
            <a:ext cx="4947919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3200" b="1" dirty="0">
                <a:solidFill>
                  <a:schemeClr val="bg1"/>
                </a:solidFill>
                <a:latin typeface="ALFABET98" panose="00000400000000000000" pitchFamily="2" charset="0"/>
              </a:rPr>
              <a:t>Paylaşmaktan duyulan heyecan ve mutluluk.</a:t>
            </a:r>
            <a:endParaRPr lang="tr-TR" sz="32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34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çizim, yatak odası içeren bir resim&#10;&#10;Açıklama otomatik olarak oluşturuldu">
            <a:extLst>
              <a:ext uri="{FF2B5EF4-FFF2-40B4-BE49-F238E27FC236}">
                <a16:creationId xmlns:a16="http://schemas.microsoft.com/office/drawing/2014/main" id="{580A5767-4E66-4F42-B989-864F737ED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3" y="3"/>
            <a:ext cx="11044239" cy="67367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88" y="2894121"/>
            <a:ext cx="8361229" cy="1610627"/>
          </a:xfrm>
        </p:spPr>
        <p:txBody>
          <a:bodyPr/>
          <a:lstStyle/>
          <a:p>
            <a:r>
              <a:rPr lang="tr-TR" sz="9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ARKADAŞLIK</a:t>
            </a:r>
            <a:endParaRPr lang="en-US" sz="115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10826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B09334F3-3C30-484C-A848-DA5E1819C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77318" cy="3792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77BB5422-5811-4EBF-B909-B98136681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1" y="3689951"/>
            <a:ext cx="7874000" cy="3168055"/>
          </a:xfrm>
          <a:prstGeom prst="rect">
            <a:avLst/>
          </a:prstGeom>
        </p:spPr>
      </p:pic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1B793D48-051C-4B3D-84DA-D3958D9D61C0}"/>
              </a:ext>
            </a:extLst>
          </p:cNvPr>
          <p:cNvCxnSpPr>
            <a:cxnSpLocks/>
          </p:cNvCxnSpPr>
          <p:nvPr/>
        </p:nvCxnSpPr>
        <p:spPr>
          <a:xfrm>
            <a:off x="7467600" y="4053840"/>
            <a:ext cx="5181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id="{BC0915C0-8969-45DA-848C-C394CEB2063A}"/>
              </a:ext>
            </a:extLst>
          </p:cNvPr>
          <p:cNvCxnSpPr>
            <a:cxnSpLocks/>
          </p:cNvCxnSpPr>
          <p:nvPr/>
        </p:nvCxnSpPr>
        <p:spPr>
          <a:xfrm>
            <a:off x="10068560" y="4064000"/>
            <a:ext cx="5181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id="{170F52D4-0F78-4410-990E-B4D2F95C88BA}"/>
              </a:ext>
            </a:extLst>
          </p:cNvPr>
          <p:cNvCxnSpPr>
            <a:cxnSpLocks/>
          </p:cNvCxnSpPr>
          <p:nvPr/>
        </p:nvCxnSpPr>
        <p:spPr>
          <a:xfrm>
            <a:off x="6877318" y="4348480"/>
            <a:ext cx="241908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id="{03B39681-E877-43AF-B3D8-1848647E48FA}"/>
              </a:ext>
            </a:extLst>
          </p:cNvPr>
          <p:cNvCxnSpPr>
            <a:cxnSpLocks/>
          </p:cNvCxnSpPr>
          <p:nvPr/>
        </p:nvCxnSpPr>
        <p:spPr>
          <a:xfrm>
            <a:off x="4888446" y="4622800"/>
            <a:ext cx="184763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id="{CD736DCC-2CFD-424C-92DC-AA20904F8AEA}"/>
              </a:ext>
            </a:extLst>
          </p:cNvPr>
          <p:cNvCxnSpPr>
            <a:cxnSpLocks/>
          </p:cNvCxnSpPr>
          <p:nvPr/>
        </p:nvCxnSpPr>
        <p:spPr>
          <a:xfrm>
            <a:off x="7883659" y="4622800"/>
            <a:ext cx="148386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id="{07F384F9-92A3-4D3E-B048-7665C4C59540}"/>
              </a:ext>
            </a:extLst>
          </p:cNvPr>
          <p:cNvCxnSpPr>
            <a:cxnSpLocks/>
          </p:cNvCxnSpPr>
          <p:nvPr/>
        </p:nvCxnSpPr>
        <p:spPr>
          <a:xfrm>
            <a:off x="6085840" y="5425440"/>
            <a:ext cx="4572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id="{9B286086-40D1-41C1-80FA-98B4F2539805}"/>
              </a:ext>
            </a:extLst>
          </p:cNvPr>
          <p:cNvCxnSpPr>
            <a:cxnSpLocks/>
          </p:cNvCxnSpPr>
          <p:nvPr/>
        </p:nvCxnSpPr>
        <p:spPr>
          <a:xfrm>
            <a:off x="10922000" y="4622800"/>
            <a:ext cx="5181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id="{8E2169C6-F7CD-4A92-8D76-205368B71FCD}"/>
              </a:ext>
            </a:extLst>
          </p:cNvPr>
          <p:cNvCxnSpPr>
            <a:cxnSpLocks/>
          </p:cNvCxnSpPr>
          <p:nvPr/>
        </p:nvCxnSpPr>
        <p:spPr>
          <a:xfrm>
            <a:off x="6368833" y="5730240"/>
            <a:ext cx="5071327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id="{66F0A4DD-190C-418F-849A-414D8CD4BC1B}"/>
              </a:ext>
            </a:extLst>
          </p:cNvPr>
          <p:cNvCxnSpPr>
            <a:cxnSpLocks/>
          </p:cNvCxnSpPr>
          <p:nvPr/>
        </p:nvCxnSpPr>
        <p:spPr>
          <a:xfrm>
            <a:off x="7620000" y="4206240"/>
            <a:ext cx="5181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0" name="Resim 49" descr="ok içeren bir resim&#10;&#10;Açıklama otomatik olarak oluşturuldu">
            <a:extLst>
              <a:ext uri="{FF2B5EF4-FFF2-40B4-BE49-F238E27FC236}">
                <a16:creationId xmlns:a16="http://schemas.microsoft.com/office/drawing/2014/main" id="{C2982B2F-2295-43A0-9DFE-B07B5B30FC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8446" y="1454746"/>
            <a:ext cx="313094" cy="313094"/>
          </a:xfrm>
          <a:prstGeom prst="rect">
            <a:avLst/>
          </a:prstGeom>
        </p:spPr>
      </p:pic>
      <p:pic>
        <p:nvPicPr>
          <p:cNvPr id="53" name="Resim 52" descr="ok içeren bir resim&#10;&#10;Açıklama otomatik olarak oluşturuldu">
            <a:extLst>
              <a:ext uri="{FF2B5EF4-FFF2-40B4-BE49-F238E27FC236}">
                <a16:creationId xmlns:a16="http://schemas.microsoft.com/office/drawing/2014/main" id="{5750DE2C-DCAD-428E-A2CC-082A726EDB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8446" y="1845905"/>
            <a:ext cx="313094" cy="313094"/>
          </a:xfrm>
          <a:prstGeom prst="rect">
            <a:avLst/>
          </a:prstGeom>
        </p:spPr>
      </p:pic>
      <p:pic>
        <p:nvPicPr>
          <p:cNvPr id="54" name="Resim 53" descr="ok içeren bir resim&#10;&#10;Açıklama otomatik olarak oluşturuldu">
            <a:extLst>
              <a:ext uri="{FF2B5EF4-FFF2-40B4-BE49-F238E27FC236}">
                <a16:creationId xmlns:a16="http://schemas.microsoft.com/office/drawing/2014/main" id="{56974579-06CA-42EB-A718-834C548AA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453" y="2117010"/>
            <a:ext cx="313094" cy="313094"/>
          </a:xfrm>
          <a:prstGeom prst="rect">
            <a:avLst/>
          </a:prstGeom>
        </p:spPr>
      </p:pic>
      <p:pic>
        <p:nvPicPr>
          <p:cNvPr id="55" name="Resim 54" descr="ok içeren bir resim&#10;&#10;Açıklama otomatik olarak oluşturuldu">
            <a:extLst>
              <a:ext uri="{FF2B5EF4-FFF2-40B4-BE49-F238E27FC236}">
                <a16:creationId xmlns:a16="http://schemas.microsoft.com/office/drawing/2014/main" id="{8F679EF5-8BF6-4BAF-842A-851988DF6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453" y="2415802"/>
            <a:ext cx="313094" cy="313094"/>
          </a:xfrm>
          <a:prstGeom prst="rect">
            <a:avLst/>
          </a:prstGeom>
        </p:spPr>
      </p:pic>
      <p:pic>
        <p:nvPicPr>
          <p:cNvPr id="56" name="Resim 55" descr="ok içeren bir resim&#10;&#10;Açıklama otomatik olarak oluşturuldu">
            <a:extLst>
              <a:ext uri="{FF2B5EF4-FFF2-40B4-BE49-F238E27FC236}">
                <a16:creationId xmlns:a16="http://schemas.microsoft.com/office/drawing/2014/main" id="{5D9C1F95-3B93-4BBE-9700-66F884DB1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8446" y="2818117"/>
            <a:ext cx="313094" cy="313094"/>
          </a:xfrm>
          <a:prstGeom prst="rect">
            <a:avLst/>
          </a:prstGeom>
        </p:spPr>
      </p:pic>
      <p:pic>
        <p:nvPicPr>
          <p:cNvPr id="57" name="Resim 56" descr="ok içeren bir resim&#10;&#10;Açıklama otomatik olarak oluşturuldu">
            <a:extLst>
              <a:ext uri="{FF2B5EF4-FFF2-40B4-BE49-F238E27FC236}">
                <a16:creationId xmlns:a16="http://schemas.microsoft.com/office/drawing/2014/main" id="{8FD9EC6C-6056-4CF4-8FE6-39D48F7BD8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453" y="3163900"/>
            <a:ext cx="313094" cy="31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76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EDFD9A6-A93E-419A-8508-F70C59A3F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032" y="480518"/>
            <a:ext cx="11081945" cy="5892303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EAD364A2-1823-470A-A875-102A0239FFB1}"/>
              </a:ext>
            </a:extLst>
          </p:cNvPr>
          <p:cNvSpPr txBox="1"/>
          <p:nvPr/>
        </p:nvSpPr>
        <p:spPr>
          <a:xfrm>
            <a:off x="2739781" y="1967199"/>
            <a:ext cx="214717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tr-TR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tr-TR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PAYLAŞMA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8445B03B-BC35-4442-9A65-96B1FCE28124}"/>
              </a:ext>
            </a:extLst>
          </p:cNvPr>
          <p:cNvSpPr txBox="1"/>
          <p:nvPr/>
        </p:nvSpPr>
        <p:spPr>
          <a:xfrm>
            <a:off x="743166" y="3195836"/>
            <a:ext cx="107056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tr-TR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tr-TR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Şiirde paylaşma duygusu vurgulandığı için bu başlığı seçtim.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FE0322A4-A855-40A2-822A-0F7FC2E8BE59}"/>
              </a:ext>
            </a:extLst>
          </p:cNvPr>
          <p:cNvSpPr txBox="1"/>
          <p:nvPr/>
        </p:nvSpPr>
        <p:spPr>
          <a:xfrm>
            <a:off x="2739781" y="4101423"/>
            <a:ext cx="278725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tr-TR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tr-TR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YARAMAZLIK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AE8B56D5-B73B-4BBB-B300-CC9E3D64B897}"/>
              </a:ext>
            </a:extLst>
          </p:cNvPr>
          <p:cNvSpPr txBox="1"/>
          <p:nvPr/>
        </p:nvSpPr>
        <p:spPr>
          <a:xfrm>
            <a:off x="743166" y="5226650"/>
            <a:ext cx="1070566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tr-TR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Şiirin son bölümünde iki arkadaşın yaptığı yaramazlık olarak belirtiliyor. Şiire dikkat çekmek için bu başlığı seçtim.</a:t>
            </a:r>
          </a:p>
        </p:txBody>
      </p:sp>
    </p:spTree>
    <p:extLst>
      <p:ext uri="{BB962C8B-B14F-4D97-AF65-F5344CB8AC3E}">
        <p14:creationId xmlns:p14="http://schemas.microsoft.com/office/powerpoint/2010/main" val="384795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8E05745D-7F0E-4936-8759-268129965A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5" y="344613"/>
            <a:ext cx="12026675" cy="6188271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E4EDF294-FB0A-4BBA-BECA-060523A4F97B}"/>
              </a:ext>
            </a:extLst>
          </p:cNvPr>
          <p:cNvSpPr txBox="1"/>
          <p:nvPr/>
        </p:nvSpPr>
        <p:spPr>
          <a:xfrm>
            <a:off x="9509183" y="5208239"/>
            <a:ext cx="417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1</a:t>
            </a:r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2400" b="1" dirty="0">
                <a:latin typeface="ALFABET98" panose="00000400000000000000" pitchFamily="2" charset="0"/>
              </a:rPr>
              <a:t>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8C7EE1E5-D835-42EE-BE23-D5A791082DCD}"/>
              </a:ext>
            </a:extLst>
          </p:cNvPr>
          <p:cNvSpPr txBox="1"/>
          <p:nvPr/>
        </p:nvSpPr>
        <p:spPr>
          <a:xfrm>
            <a:off x="5678863" y="3623279"/>
            <a:ext cx="417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2</a:t>
            </a:r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2400" b="1" dirty="0">
                <a:latin typeface="ALFABET98" panose="00000400000000000000" pitchFamily="2" charset="0"/>
              </a:rPr>
              <a:t>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5615A65-2A15-41A0-8544-ABC2289EA223}"/>
              </a:ext>
            </a:extLst>
          </p:cNvPr>
          <p:cNvSpPr txBox="1"/>
          <p:nvPr/>
        </p:nvSpPr>
        <p:spPr>
          <a:xfrm>
            <a:off x="5678863" y="5208239"/>
            <a:ext cx="417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3</a:t>
            </a:r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2400" b="1" dirty="0">
                <a:latin typeface="ALFABET98" panose="00000400000000000000" pitchFamily="2" charset="0"/>
              </a:rPr>
              <a:t>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E626ADFE-A948-4087-9D7F-1BB71D964493}"/>
              </a:ext>
            </a:extLst>
          </p:cNvPr>
          <p:cNvSpPr txBox="1"/>
          <p:nvPr/>
        </p:nvSpPr>
        <p:spPr>
          <a:xfrm>
            <a:off x="9509182" y="2839040"/>
            <a:ext cx="417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4</a:t>
            </a:r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2400" b="1" dirty="0">
                <a:latin typeface="ALFABET98" panose="00000400000000000000" pitchFamily="2" charset="0"/>
              </a:rPr>
              <a:t>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7AB29329-F274-4547-87C7-70B8EC9A9FAC}"/>
              </a:ext>
            </a:extLst>
          </p:cNvPr>
          <p:cNvSpPr txBox="1"/>
          <p:nvPr/>
        </p:nvSpPr>
        <p:spPr>
          <a:xfrm>
            <a:off x="5678863" y="2839040"/>
            <a:ext cx="417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5</a:t>
            </a:r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2400" b="1" dirty="0">
                <a:latin typeface="ALFABET98" panose="00000400000000000000" pitchFamily="2" charset="0"/>
              </a:rPr>
              <a:t>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C6E1373-73E1-485A-BDEE-D04C4661DDDE}"/>
              </a:ext>
            </a:extLst>
          </p:cNvPr>
          <p:cNvSpPr txBox="1"/>
          <p:nvPr/>
        </p:nvSpPr>
        <p:spPr>
          <a:xfrm>
            <a:off x="5678863" y="4424000"/>
            <a:ext cx="355600" cy="532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6</a:t>
            </a:r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2400" b="1" dirty="0">
                <a:latin typeface="ALFABET98" panose="00000400000000000000" pitchFamily="2" charset="0"/>
              </a:rPr>
              <a:t>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B326B73C-AFE2-440D-AD4F-C546852E56BD}"/>
              </a:ext>
            </a:extLst>
          </p:cNvPr>
          <p:cNvSpPr txBox="1"/>
          <p:nvPr/>
        </p:nvSpPr>
        <p:spPr>
          <a:xfrm>
            <a:off x="9509182" y="4432941"/>
            <a:ext cx="417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7</a:t>
            </a:r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2400" b="1" dirty="0">
                <a:latin typeface="ALFABET98" panose="00000400000000000000" pitchFamily="2" charset="0"/>
              </a:rPr>
              <a:t>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1C2107A5-2793-4C67-9C7B-F2B9CA462245}"/>
              </a:ext>
            </a:extLst>
          </p:cNvPr>
          <p:cNvSpPr txBox="1"/>
          <p:nvPr/>
        </p:nvSpPr>
        <p:spPr>
          <a:xfrm>
            <a:off x="9509181" y="3631516"/>
            <a:ext cx="417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LFABET98" panose="00000400000000000000" pitchFamily="2" charset="0"/>
              </a:rPr>
              <a:t>8</a:t>
            </a:r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2400" b="1" dirty="0">
                <a:latin typeface="ALFABET98" panose="00000400000000000000" pitchFamily="2" charset="0"/>
              </a:rPr>
              <a:t> </a:t>
            </a:r>
            <a:endParaRPr lang="tr-TR" sz="2400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11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1FC4DB2-60F8-4BA5-9E0D-D1CFF6172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5" y="1629067"/>
            <a:ext cx="11226799" cy="359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1118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:a16="http://schemas.microsoft.com/office/drawing/2014/main" id="{C1157FD1-AD06-4C91-8C3C-64EA36D01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5" y="1083075"/>
            <a:ext cx="11226799" cy="468718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7F73F948-ECDF-4795-B4A6-D1A91477C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560" y="361095"/>
            <a:ext cx="8371840" cy="39635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0640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:a16="http://schemas.microsoft.com/office/drawing/2014/main" id="{3E64B6D6-DE4B-4788-88B5-B38C1B3C6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5" y="1504077"/>
            <a:ext cx="11226799" cy="38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325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:a16="http://schemas.microsoft.com/office/drawing/2014/main" id="{77BAAA70-4A14-4FD5-88A1-2740B854A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5" y="1798783"/>
            <a:ext cx="11226799" cy="325577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87EB76C3-9E79-4726-B15C-99EDDB8C4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644" y="1113035"/>
            <a:ext cx="8535757" cy="36533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16575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5C3DD87-EE03-440B-80F3-88522CCE700C}"/>
              </a:ext>
            </a:extLst>
          </p:cNvPr>
          <p:cNvSpPr txBox="1"/>
          <p:nvPr/>
        </p:nvSpPr>
        <p:spPr>
          <a:xfrm>
            <a:off x="233681" y="386081"/>
            <a:ext cx="11694160" cy="584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indent="-384038" defTabSz="914377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</a:pPr>
            <a:r>
              <a:rPr lang="en-US" sz="3600" b="1" dirty="0">
                <a:solidFill>
                  <a:schemeClr val="tx2"/>
                </a:solidFill>
              </a:rPr>
              <a:t>Aşağıdaki paragrafta ( ) içine uygun </a:t>
            </a:r>
            <a:r>
              <a:rPr lang="tr-TR" sz="3600" b="1" noProof="1">
                <a:solidFill>
                  <a:schemeClr val="tx2"/>
                </a:solidFill>
              </a:rPr>
              <a:t>noktalama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tr-TR" sz="3600" b="1" dirty="0">
                <a:solidFill>
                  <a:schemeClr val="tx2"/>
                </a:solidFill>
              </a:rPr>
              <a:t>işaretlerini</a:t>
            </a:r>
            <a:r>
              <a:rPr lang="en-US" sz="3600" b="1" dirty="0">
                <a:solidFill>
                  <a:schemeClr val="tx2"/>
                </a:solidFill>
              </a:rPr>
              <a:t> yazınız.</a:t>
            </a:r>
          </a:p>
          <a:p>
            <a:pPr indent="-384038" defTabSz="914377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</a:pPr>
            <a:endParaRPr lang="en-US" sz="3600" dirty="0">
              <a:solidFill>
                <a:schemeClr val="tx2"/>
              </a:solidFill>
            </a:endParaRPr>
          </a:p>
          <a:p>
            <a:pPr indent="-384038" defTabSz="914377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</a:pPr>
            <a:r>
              <a:rPr lang="tr-TR" sz="3600" dirty="0">
                <a:solidFill>
                  <a:schemeClr val="tx2"/>
                </a:solidFill>
              </a:rPr>
              <a:t>	Babam </a:t>
            </a:r>
            <a:r>
              <a:rPr lang="en-US" sz="3600" dirty="0">
                <a:solidFill>
                  <a:schemeClr val="tx2"/>
                </a:solidFill>
              </a:rPr>
              <a:t>(</a:t>
            </a:r>
            <a:r>
              <a:rPr lang="tr-TR" sz="3600" dirty="0">
                <a:solidFill>
                  <a:schemeClr val="tx2"/>
                </a:solidFill>
              </a:rPr>
              <a:t>  </a:t>
            </a:r>
            <a:r>
              <a:rPr lang="en-US" sz="3600" dirty="0">
                <a:solidFill>
                  <a:schemeClr val="tx2"/>
                </a:solidFill>
              </a:rPr>
              <a:t>) annem ve ben 14(</a:t>
            </a:r>
            <a:r>
              <a:rPr lang="tr-TR" sz="3600" dirty="0">
                <a:solidFill>
                  <a:schemeClr val="tx2"/>
                </a:solidFill>
              </a:rPr>
              <a:t>    </a:t>
            </a:r>
            <a:r>
              <a:rPr lang="en-US" sz="3600" dirty="0">
                <a:solidFill>
                  <a:schemeClr val="tx2"/>
                </a:solidFill>
              </a:rPr>
              <a:t>) 08(</a:t>
            </a:r>
            <a:r>
              <a:rPr lang="tr-TR" sz="3600" dirty="0">
                <a:solidFill>
                  <a:schemeClr val="tx2"/>
                </a:solidFill>
              </a:rPr>
              <a:t>   </a:t>
            </a:r>
            <a:r>
              <a:rPr lang="en-US" sz="3600" dirty="0">
                <a:solidFill>
                  <a:schemeClr val="tx2"/>
                </a:solidFill>
              </a:rPr>
              <a:t>) 2018 tarihinde İstanbul’a gittik. İstanbul(</a:t>
            </a:r>
            <a:r>
              <a:rPr lang="tr-TR" sz="3600" dirty="0">
                <a:solidFill>
                  <a:schemeClr val="tx2"/>
                </a:solidFill>
              </a:rPr>
              <a:t>   </a:t>
            </a:r>
            <a:r>
              <a:rPr lang="en-US" sz="3600" dirty="0">
                <a:solidFill>
                  <a:schemeClr val="tx2"/>
                </a:solidFill>
              </a:rPr>
              <a:t>)</a:t>
            </a:r>
            <a:r>
              <a:rPr lang="tr-TR" sz="3600" dirty="0">
                <a:solidFill>
                  <a:schemeClr val="tx2"/>
                </a:solidFill>
              </a:rPr>
              <a:t> </a:t>
            </a:r>
            <a:r>
              <a:rPr lang="en-US" sz="3600" dirty="0">
                <a:solidFill>
                  <a:schemeClr val="tx2"/>
                </a:solidFill>
              </a:rPr>
              <a:t>camileriyle(</a:t>
            </a:r>
            <a:r>
              <a:rPr lang="tr-TR" sz="3600" dirty="0">
                <a:solidFill>
                  <a:schemeClr val="tx2"/>
                </a:solidFill>
              </a:rPr>
              <a:t>    </a:t>
            </a:r>
            <a:r>
              <a:rPr lang="en-US" sz="3600" dirty="0">
                <a:solidFill>
                  <a:schemeClr val="tx2"/>
                </a:solidFill>
              </a:rPr>
              <a:t>) saraylarıyla(</a:t>
            </a:r>
            <a:r>
              <a:rPr lang="tr-TR" sz="3600" dirty="0">
                <a:solidFill>
                  <a:schemeClr val="tx2"/>
                </a:solidFill>
              </a:rPr>
              <a:t>    </a:t>
            </a:r>
            <a:r>
              <a:rPr lang="en-US" sz="3600" dirty="0">
                <a:solidFill>
                  <a:schemeClr val="tx2"/>
                </a:solidFill>
              </a:rPr>
              <a:t>) köprüleriyle</a:t>
            </a:r>
            <a:r>
              <a:rPr lang="tr-TR" sz="3600" dirty="0">
                <a:solidFill>
                  <a:schemeClr val="tx2"/>
                </a:solidFill>
              </a:rPr>
              <a:t> </a:t>
            </a:r>
            <a:r>
              <a:rPr lang="en-US" sz="3600" dirty="0">
                <a:solidFill>
                  <a:schemeClr val="tx2"/>
                </a:solidFill>
              </a:rPr>
              <a:t>kocaman bir şehir </a:t>
            </a:r>
            <a:endParaRPr lang="tr-TR" sz="3600" dirty="0">
              <a:solidFill>
                <a:schemeClr val="tx2"/>
              </a:solidFill>
            </a:endParaRPr>
          </a:p>
          <a:p>
            <a:pPr indent="-384038" defTabSz="914377">
              <a:lnSpc>
                <a:spcPct val="94000"/>
              </a:lnSpc>
              <a:spcAft>
                <a:spcPts val="200"/>
              </a:spcAft>
              <a:buFont typeface="Franklin Gothic Book" panose="020B0503020102020204" pitchFamily="34" charset="0"/>
            </a:pPr>
            <a:r>
              <a:rPr lang="en-US" sz="3600" dirty="0">
                <a:solidFill>
                  <a:schemeClr val="tx2"/>
                </a:solidFill>
              </a:rPr>
              <a:t>âdeta(</a:t>
            </a:r>
            <a:r>
              <a:rPr lang="tr-TR" sz="3600" dirty="0">
                <a:solidFill>
                  <a:schemeClr val="tx2"/>
                </a:solidFill>
              </a:rPr>
              <a:t>       </a:t>
            </a:r>
            <a:r>
              <a:rPr lang="en-US" sz="3600" dirty="0">
                <a:solidFill>
                  <a:schemeClr val="tx2"/>
                </a:solidFill>
              </a:rPr>
              <a:t>) Kanuni’ye(</a:t>
            </a:r>
            <a:r>
              <a:rPr lang="tr-TR" sz="3600" dirty="0">
                <a:solidFill>
                  <a:schemeClr val="tx2"/>
                </a:solidFill>
              </a:rPr>
              <a:t>    </a:t>
            </a:r>
            <a:r>
              <a:rPr lang="en-US" sz="3600" dirty="0">
                <a:solidFill>
                  <a:schemeClr val="tx2"/>
                </a:solidFill>
              </a:rPr>
              <a:t>)</a:t>
            </a:r>
            <a:r>
              <a:rPr lang="tr-TR" sz="3600" dirty="0">
                <a:solidFill>
                  <a:schemeClr val="tx2"/>
                </a:solidFill>
              </a:rPr>
              <a:t> </a:t>
            </a:r>
            <a:r>
              <a:rPr lang="en-US" sz="3600" dirty="0">
                <a:solidFill>
                  <a:schemeClr val="tx2"/>
                </a:solidFill>
              </a:rPr>
              <a:t>Yavuz’a(</a:t>
            </a:r>
            <a:r>
              <a:rPr lang="tr-TR" sz="3600" dirty="0">
                <a:solidFill>
                  <a:schemeClr val="tx2"/>
                </a:solidFill>
              </a:rPr>
              <a:t>   </a:t>
            </a:r>
            <a:r>
              <a:rPr lang="en-US" sz="3600" dirty="0">
                <a:solidFill>
                  <a:schemeClr val="tx2"/>
                </a:solidFill>
              </a:rPr>
              <a:t>) Fatih’e ev sahipliği yapmış(</a:t>
            </a:r>
            <a:r>
              <a:rPr lang="tr-TR" sz="3600" dirty="0">
                <a:solidFill>
                  <a:schemeClr val="tx2"/>
                </a:solidFill>
              </a:rPr>
              <a:t>   </a:t>
            </a:r>
            <a:r>
              <a:rPr lang="en-US" sz="3600" dirty="0">
                <a:solidFill>
                  <a:schemeClr val="tx2"/>
                </a:solidFill>
              </a:rPr>
              <a:t>) Baştan sona tarih(</a:t>
            </a:r>
            <a:r>
              <a:rPr lang="tr-TR" sz="3600" dirty="0">
                <a:solidFill>
                  <a:schemeClr val="tx2"/>
                </a:solidFill>
              </a:rPr>
              <a:t>      </a:t>
            </a:r>
            <a:r>
              <a:rPr lang="en-US" sz="3600" dirty="0">
                <a:solidFill>
                  <a:schemeClr val="tx2"/>
                </a:solidFill>
              </a:rPr>
              <a:t>) Baştan sona insan(</a:t>
            </a:r>
            <a:r>
              <a:rPr lang="tr-TR" sz="3600" dirty="0">
                <a:solidFill>
                  <a:schemeClr val="tx2"/>
                </a:solidFill>
              </a:rPr>
              <a:t>      </a:t>
            </a:r>
            <a:r>
              <a:rPr lang="en-US" sz="3600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F4CC613-C88E-4C00-8B8D-C2FBC60753B8}"/>
              </a:ext>
            </a:extLst>
          </p:cNvPr>
          <p:cNvSpPr txBox="1"/>
          <p:nvPr/>
        </p:nvSpPr>
        <p:spPr>
          <a:xfrm>
            <a:off x="1096703" y="5878799"/>
            <a:ext cx="772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b="1" dirty="0">
                <a:latin typeface="ALFABET98" panose="00000400000000000000" pitchFamily="2" charset="0"/>
              </a:rPr>
              <a:t> 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14" name="4 Metin kutusu">
            <a:extLst>
              <a:ext uri="{FF2B5EF4-FFF2-40B4-BE49-F238E27FC236}">
                <a16:creationId xmlns:a16="http://schemas.microsoft.com/office/drawing/2014/main" id="{4281C969-7085-40C8-9737-F4CA60707998}"/>
              </a:ext>
            </a:extLst>
          </p:cNvPr>
          <p:cNvSpPr txBox="1"/>
          <p:nvPr/>
        </p:nvSpPr>
        <p:spPr>
          <a:xfrm>
            <a:off x="2924784" y="2291418"/>
            <a:ext cx="428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,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15" name="4 Metin kutusu">
            <a:extLst>
              <a:ext uri="{FF2B5EF4-FFF2-40B4-BE49-F238E27FC236}">
                <a16:creationId xmlns:a16="http://schemas.microsoft.com/office/drawing/2014/main" id="{479D920C-FF03-4FA2-8743-1782B4CDE272}"/>
              </a:ext>
            </a:extLst>
          </p:cNvPr>
          <p:cNvSpPr txBox="1"/>
          <p:nvPr/>
        </p:nvSpPr>
        <p:spPr>
          <a:xfrm>
            <a:off x="7245018" y="2340425"/>
            <a:ext cx="617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.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16" name="4 Metin kutusu">
            <a:extLst>
              <a:ext uri="{FF2B5EF4-FFF2-40B4-BE49-F238E27FC236}">
                <a16:creationId xmlns:a16="http://schemas.microsoft.com/office/drawing/2014/main" id="{2A8598E0-777B-404E-B7D6-AFACFF3596C7}"/>
              </a:ext>
            </a:extLst>
          </p:cNvPr>
          <p:cNvSpPr txBox="1"/>
          <p:nvPr/>
        </p:nvSpPr>
        <p:spPr>
          <a:xfrm>
            <a:off x="8612564" y="2340424"/>
            <a:ext cx="617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.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17" name="4 Metin kutusu">
            <a:extLst>
              <a:ext uri="{FF2B5EF4-FFF2-40B4-BE49-F238E27FC236}">
                <a16:creationId xmlns:a16="http://schemas.microsoft.com/office/drawing/2014/main" id="{AE672F56-7AD6-410D-BFC8-57575C4286AE}"/>
              </a:ext>
            </a:extLst>
          </p:cNvPr>
          <p:cNvSpPr txBox="1"/>
          <p:nvPr/>
        </p:nvSpPr>
        <p:spPr>
          <a:xfrm>
            <a:off x="7648572" y="2792065"/>
            <a:ext cx="428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,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19" name="4 Metin kutusu">
            <a:extLst>
              <a:ext uri="{FF2B5EF4-FFF2-40B4-BE49-F238E27FC236}">
                <a16:creationId xmlns:a16="http://schemas.microsoft.com/office/drawing/2014/main" id="{CC20C459-AE4D-402F-845D-2994C399AA8D}"/>
              </a:ext>
            </a:extLst>
          </p:cNvPr>
          <p:cNvSpPr txBox="1"/>
          <p:nvPr/>
        </p:nvSpPr>
        <p:spPr>
          <a:xfrm>
            <a:off x="10948012" y="2921168"/>
            <a:ext cx="428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,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1" name="4 Metin kutusu">
            <a:extLst>
              <a:ext uri="{FF2B5EF4-FFF2-40B4-BE49-F238E27FC236}">
                <a16:creationId xmlns:a16="http://schemas.microsoft.com/office/drawing/2014/main" id="{8DB483FC-F832-4989-BB12-B732C1A60EAE}"/>
              </a:ext>
            </a:extLst>
          </p:cNvPr>
          <p:cNvSpPr txBox="1"/>
          <p:nvPr/>
        </p:nvSpPr>
        <p:spPr>
          <a:xfrm>
            <a:off x="2953984" y="3299897"/>
            <a:ext cx="428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,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3" name="4 Metin kutusu">
            <a:extLst>
              <a:ext uri="{FF2B5EF4-FFF2-40B4-BE49-F238E27FC236}">
                <a16:creationId xmlns:a16="http://schemas.microsoft.com/office/drawing/2014/main" id="{2F67B600-23AC-4970-9638-F03737EB2771}"/>
              </a:ext>
            </a:extLst>
          </p:cNvPr>
          <p:cNvSpPr txBox="1"/>
          <p:nvPr/>
        </p:nvSpPr>
        <p:spPr>
          <a:xfrm>
            <a:off x="1548676" y="3807729"/>
            <a:ext cx="918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… 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5" name="4 Metin kutusu">
            <a:extLst>
              <a:ext uri="{FF2B5EF4-FFF2-40B4-BE49-F238E27FC236}">
                <a16:creationId xmlns:a16="http://schemas.microsoft.com/office/drawing/2014/main" id="{CEE5185E-DAEB-4B64-9ABE-274F54A5478C}"/>
              </a:ext>
            </a:extLst>
          </p:cNvPr>
          <p:cNvSpPr txBox="1"/>
          <p:nvPr/>
        </p:nvSpPr>
        <p:spPr>
          <a:xfrm>
            <a:off x="4973533" y="3807728"/>
            <a:ext cx="428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,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7" name="4 Metin kutusu">
            <a:extLst>
              <a:ext uri="{FF2B5EF4-FFF2-40B4-BE49-F238E27FC236}">
                <a16:creationId xmlns:a16="http://schemas.microsoft.com/office/drawing/2014/main" id="{361D556A-D1FE-4316-B0A2-70BCF8AAEAA5}"/>
              </a:ext>
            </a:extLst>
          </p:cNvPr>
          <p:cNvSpPr txBox="1"/>
          <p:nvPr/>
        </p:nvSpPr>
        <p:spPr>
          <a:xfrm>
            <a:off x="7434258" y="3812639"/>
            <a:ext cx="428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,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8" name="4 Metin kutusu">
            <a:extLst>
              <a:ext uri="{FF2B5EF4-FFF2-40B4-BE49-F238E27FC236}">
                <a16:creationId xmlns:a16="http://schemas.microsoft.com/office/drawing/2014/main" id="{A3308127-B712-444A-BFD1-3530247DC6FA}"/>
              </a:ext>
            </a:extLst>
          </p:cNvPr>
          <p:cNvSpPr txBox="1"/>
          <p:nvPr/>
        </p:nvSpPr>
        <p:spPr>
          <a:xfrm>
            <a:off x="3882153" y="4384575"/>
            <a:ext cx="617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.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9" name="4 Metin kutusu">
            <a:extLst>
              <a:ext uri="{FF2B5EF4-FFF2-40B4-BE49-F238E27FC236}">
                <a16:creationId xmlns:a16="http://schemas.microsoft.com/office/drawing/2014/main" id="{3D78DDE4-A550-4F5E-92D6-7C51E4032550}"/>
              </a:ext>
            </a:extLst>
          </p:cNvPr>
          <p:cNvSpPr txBox="1"/>
          <p:nvPr/>
        </p:nvSpPr>
        <p:spPr>
          <a:xfrm>
            <a:off x="8077200" y="4315559"/>
            <a:ext cx="918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… 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30" name="4 Metin kutusu">
            <a:extLst>
              <a:ext uri="{FF2B5EF4-FFF2-40B4-BE49-F238E27FC236}">
                <a16:creationId xmlns:a16="http://schemas.microsoft.com/office/drawing/2014/main" id="{24AC5266-8333-4632-A78D-C1E2AC34838C}"/>
              </a:ext>
            </a:extLst>
          </p:cNvPr>
          <p:cNvSpPr txBox="1"/>
          <p:nvPr/>
        </p:nvSpPr>
        <p:spPr>
          <a:xfrm>
            <a:off x="1509370" y="4863136"/>
            <a:ext cx="918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  <a:latin typeface="ALFABET98" panose="00000400000000000000" pitchFamily="2" charset="0"/>
              </a:rPr>
              <a:t>… </a:t>
            </a:r>
            <a:endParaRPr lang="tr-TR" sz="48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21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7">
            <a:extLst>
              <a:ext uri="{FF2B5EF4-FFF2-40B4-BE49-F238E27FC236}">
                <a16:creationId xmlns:a16="http://schemas.microsoft.com/office/drawing/2014/main" id="{B55196D0-95AD-4497-84D1-430C6EBB25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6DDA3D29-E716-4F33-AB4C-8ED10BB36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5D79944B-9254-4463-AD5B-36257D494A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8DDA31B6-BB0C-47FB-B78E-A35B59D8B0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460420D-1A32-4F29-8E6A-0BF0E3A59D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5744D7E2-E0C1-445D-81C0-6C9E382D5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5CE3C75D-E7AA-450E-AE72-A8F8660AC1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id="{4E82641D-7380-4EBC-A0B4-A21F9B7032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6D3136D-2941-41F5-9CA6-0CD6378DBC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459DAFD1-A8B5-4AF5-BBC4-82DBC67B68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3B5597B-C549-4923-9582-01359B7ED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484FB59A-C29A-4BC3-AED4-5CBDEEBF88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3E875A1F-55ED-4D78-BFCD-DEAB4B1F27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1AF6A9C4-B5C0-45CF-BEA4-E5E138FB57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B7A35A07-8906-46C9-A385-386C890B42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EDC56392-B772-4465-9844-E65545FE37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4E1EB07B-37CA-4168-8167-98F2E181C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F79CCCC1-44E4-40E6-BEC7-4D67883CA6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BA2BCCEB-7B0D-4604-A0D9-C979853942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3E9BE4C6-A966-4993-B450-34D205DCEC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D6D0BD97-50C4-4381-B670-2D0ADD5883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4EA367D7-D8FE-4C9E-B6C6-5285FC7B52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93"/>
            <a:ext cx="12192000" cy="6014522"/>
          </a:xfrm>
          <a:custGeom>
            <a:avLst/>
            <a:gdLst>
              <a:gd name="connsiteX0" fmla="*/ 0 w 12192000"/>
              <a:gd name="connsiteY0" fmla="*/ 0 h 6014522"/>
              <a:gd name="connsiteX1" fmla="*/ 12192000 w 12192000"/>
              <a:gd name="connsiteY1" fmla="*/ 0 h 6014522"/>
              <a:gd name="connsiteX2" fmla="*/ 12192000 w 12192000"/>
              <a:gd name="connsiteY2" fmla="*/ 5663459 h 6014522"/>
              <a:gd name="connsiteX3" fmla="*/ 6299617 w 12192000"/>
              <a:gd name="connsiteY3" fmla="*/ 5663459 h 6014522"/>
              <a:gd name="connsiteX4" fmla="*/ 6096000 w 12192000"/>
              <a:gd name="connsiteY4" fmla="*/ 6014522 h 6014522"/>
              <a:gd name="connsiteX5" fmla="*/ 5892384 w 12192000"/>
              <a:gd name="connsiteY5" fmla="*/ 5663459 h 6014522"/>
              <a:gd name="connsiteX6" fmla="*/ 0 w 12192000"/>
              <a:gd name="connsiteY6" fmla="*/ 5663459 h 601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14522">
                <a:moveTo>
                  <a:pt x="0" y="0"/>
                </a:moveTo>
                <a:lnTo>
                  <a:pt x="12192000" y="0"/>
                </a:lnTo>
                <a:lnTo>
                  <a:pt x="12192000" y="5663459"/>
                </a:lnTo>
                <a:lnTo>
                  <a:pt x="6299617" y="5663459"/>
                </a:lnTo>
                <a:lnTo>
                  <a:pt x="6096000" y="6014522"/>
                </a:lnTo>
                <a:lnTo>
                  <a:pt x="5892384" y="5663459"/>
                </a:lnTo>
                <a:lnTo>
                  <a:pt x="0" y="56634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0EDC909-F25F-444C-8055-08BAFD53A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91" y="1310722"/>
            <a:ext cx="11230555" cy="303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47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60FC353-149A-42B7-8139-0202A2ED4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493" y="480515"/>
            <a:ext cx="8509012" cy="589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78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9">
            <a:extLst>
              <a:ext uri="{FF2B5EF4-FFF2-40B4-BE49-F238E27FC236}">
                <a16:creationId xmlns:a16="http://schemas.microsoft.com/office/drawing/2014/main" id="{B55196D0-95AD-4497-84D1-430C6EBB25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11">
            <a:extLst>
              <a:ext uri="{FF2B5EF4-FFF2-40B4-BE49-F238E27FC236}">
                <a16:creationId xmlns:a16="http://schemas.microsoft.com/office/drawing/2014/main" id="{6DDA3D29-E716-4F33-AB4C-8ED10BB36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5D79944B-9254-4463-AD5B-36257D494A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8DDA31B6-BB0C-47FB-B78E-A35B59D8B0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460420D-1A32-4F29-8E6A-0BF0E3A59D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5744D7E2-E0C1-445D-81C0-6C9E382D5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5CE3C75D-E7AA-450E-AE72-A8F8660AC1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4E82641D-7380-4EBC-A0B4-A21F9B7032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06D3136D-2941-41F5-9CA6-0CD6378DBC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459DAFD1-A8B5-4AF5-BBC4-82DBC67B68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73B5597B-C549-4923-9582-01359B7ED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484FB59A-C29A-4BC3-AED4-5CBDEEBF88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3E875A1F-55ED-4D78-BFCD-DEAB4B1F27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1AF6A9C4-B5C0-45CF-BEA4-E5E138FB57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B7A35A07-8906-46C9-A385-386C890B42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EDC56392-B772-4465-9844-E65545FE37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4E1EB07B-37CA-4168-8167-98F2E181CE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F79CCCC1-44E4-40E6-BEC7-4D67883CA6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BA2BCCEB-7B0D-4604-A0D9-C979853942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3E9BE4C6-A966-4993-B450-34D205DCEC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D6D0BD97-50C4-4381-B670-2D0ADD5883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4EA367D7-D8FE-4C9E-B6C6-5285FC7B52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93"/>
            <a:ext cx="12192000" cy="6014522"/>
          </a:xfrm>
          <a:custGeom>
            <a:avLst/>
            <a:gdLst>
              <a:gd name="connsiteX0" fmla="*/ 0 w 12192000"/>
              <a:gd name="connsiteY0" fmla="*/ 0 h 6014522"/>
              <a:gd name="connsiteX1" fmla="*/ 12192000 w 12192000"/>
              <a:gd name="connsiteY1" fmla="*/ 0 h 6014522"/>
              <a:gd name="connsiteX2" fmla="*/ 12192000 w 12192000"/>
              <a:gd name="connsiteY2" fmla="*/ 5663459 h 6014522"/>
              <a:gd name="connsiteX3" fmla="*/ 6299617 w 12192000"/>
              <a:gd name="connsiteY3" fmla="*/ 5663459 h 6014522"/>
              <a:gd name="connsiteX4" fmla="*/ 6096000 w 12192000"/>
              <a:gd name="connsiteY4" fmla="*/ 6014522 h 6014522"/>
              <a:gd name="connsiteX5" fmla="*/ 5892384 w 12192000"/>
              <a:gd name="connsiteY5" fmla="*/ 5663459 h 6014522"/>
              <a:gd name="connsiteX6" fmla="*/ 0 w 12192000"/>
              <a:gd name="connsiteY6" fmla="*/ 5663459 h 601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14522">
                <a:moveTo>
                  <a:pt x="0" y="0"/>
                </a:moveTo>
                <a:lnTo>
                  <a:pt x="12192000" y="0"/>
                </a:lnTo>
                <a:lnTo>
                  <a:pt x="12192000" y="5663459"/>
                </a:lnTo>
                <a:lnTo>
                  <a:pt x="6299617" y="5663459"/>
                </a:lnTo>
                <a:lnTo>
                  <a:pt x="6096000" y="6014522"/>
                </a:lnTo>
                <a:lnTo>
                  <a:pt x="5892384" y="5663459"/>
                </a:lnTo>
                <a:lnTo>
                  <a:pt x="0" y="566345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05A0B5D-0513-4516-9946-B8A2BDBDF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02" y="532771"/>
            <a:ext cx="11230555" cy="2999942"/>
          </a:xfrm>
          <a:prstGeom prst="rect">
            <a:avLst/>
          </a:prstGeom>
        </p:spPr>
      </p:pic>
      <p:sp>
        <p:nvSpPr>
          <p:cNvPr id="38" name="Metin kutusu 37">
            <a:extLst>
              <a:ext uri="{FF2B5EF4-FFF2-40B4-BE49-F238E27FC236}">
                <a16:creationId xmlns:a16="http://schemas.microsoft.com/office/drawing/2014/main" id="{483CC55B-6C96-4848-8D7B-2CA8B1524179}"/>
              </a:ext>
            </a:extLst>
          </p:cNvPr>
          <p:cNvSpPr txBox="1"/>
          <p:nvPr/>
        </p:nvSpPr>
        <p:spPr>
          <a:xfrm>
            <a:off x="208380" y="3742689"/>
            <a:ext cx="118497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solidFill>
                  <a:schemeClr val="bg1"/>
                </a:solidFill>
                <a:latin typeface="ALFABET98" panose="00000400000000000000" pitchFamily="2" charset="0"/>
              </a:rPr>
              <a:t>1- En sevdiğim arkadaşım sıra arkadaşım ve mahalleden komşum olan Ali’dir. Onunla birlikte bisiklete binmekten, basketbol oynamaktan, paten kaymaktan, bilgisayar oyunu oynamaktan ve sohbet etmekten hoşlanırım.</a:t>
            </a:r>
          </a:p>
        </p:txBody>
      </p:sp>
    </p:spTree>
    <p:extLst>
      <p:ext uri="{BB962C8B-B14F-4D97-AF65-F5344CB8AC3E}">
        <p14:creationId xmlns:p14="http://schemas.microsoft.com/office/powerpoint/2010/main" val="31716729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B8D8997-7E84-4451-A077-4E7355281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160" y="23416"/>
            <a:ext cx="8808720" cy="681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036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4000"/>
                <a:lumMod val="116000"/>
              </a:schemeClr>
            </a:gs>
            <a:gs pos="100000">
              <a:schemeClr val="bg2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800B320-C486-4967-AFB8-58E3EBDA9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0624" y="0"/>
            <a:ext cx="12584114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B6E6BEB2-753A-4253-9BE2-9E569A8A5E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196A6026-E2E2-4401-BB72-F8314907AB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C852B828-3E4B-4404-AEE7-815B0B6EEB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B2BAC571-023A-4027-9689-5A7375FE53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6BB424FB-2158-48AB-9A28-A11889AA5A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BE5FA512-D3FE-4F91-AE23-51DAAAA74E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83CF3A0A-06AA-4987-8182-4F86E662EC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969C6F15-1F6D-46D5-8C47-3FBC312536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01E2B94D-4E93-4C11-A1FC-B3A6E8CC5F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F47C1110-8C08-4C26-BD0D-3083BFAC1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3085CEBC-D1F5-4F82-93C8-8ED38B7CBE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3ED8F25D-E867-46B6-A62D-3B21147680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6BB81545-0C01-4B56-BADD-6B7D5B72AF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A1574FCC-646A-4771-AB54-A44212F198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A56CC2BC-E51D-4A79-AA80-770FAA784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C95E0495-B7F8-44C5-AD1F-5F3C8633E3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28C1E7AA-A198-498A-9426-7632D7AA3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96410611-0DF8-42D3-91B1-B87AE692EB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EACF821F-24B2-49B5-8688-744B0EADF0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18BD791-FEEE-4A18-A5EF-F3815F184C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D5D16C8F-EA4F-447C-934A-06E7BFAE92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8C244A1F-7C11-45E7-AB98-65851A650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21348"/>
            <a:ext cx="12192000" cy="5600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BFD73528-1DAD-44A4-BB6F-8EA364C02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635" y="938318"/>
            <a:ext cx="8867823" cy="4962251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F4E2F7CE-F0F8-4913-AA9E-C07F967F680F}"/>
              </a:ext>
            </a:extLst>
          </p:cNvPr>
          <p:cNvSpPr txBox="1"/>
          <p:nvPr/>
        </p:nvSpPr>
        <p:spPr>
          <a:xfrm>
            <a:off x="1794004" y="1227673"/>
            <a:ext cx="8625604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4000" b="1" i="0" dirty="0">
                <a:solidFill>
                  <a:srgbClr val="494C62"/>
                </a:solidFill>
                <a:effectLst/>
                <a:latin typeface="ALFABET98" panose="00000400000000000000" pitchFamily="2" charset="0"/>
              </a:rPr>
              <a:t>Üç arkadaş top ile oyun oynuyor. Çocuklardan biri ağacın arkasında tek başına oturan bir çocuğu görüyor. Yanına gidip birlikte oynamayı teklif ediyor. Çocuk bu teklife çok seviniyor. Hep beraber oyun oynuyorlar.</a:t>
            </a:r>
            <a:endParaRPr lang="tr-TR" sz="4000" b="1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09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800B320-C486-4967-AFB8-58E3EBDA9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0624" y="0"/>
            <a:ext cx="12584114" cy="6853238"/>
            <a:chOff x="-417513" y="0"/>
            <a:chExt cx="12584114" cy="685323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B6E6BEB2-753A-4253-9BE2-9E569A8A5E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196A6026-E2E2-4401-BB72-F8314907AB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C852B828-3E4B-4404-AEE7-815B0B6EEB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B2BAC571-023A-4027-9689-5A7375FE53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6BB424FB-2158-48AB-9A28-A11889AA5A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BE5FA512-D3FE-4F91-AE23-51DAAAA74E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83CF3A0A-06AA-4987-8182-4F86E662EC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969C6F15-1F6D-46D5-8C47-3FBC312536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01E2B94D-4E93-4C11-A1FC-B3A6E8CC5F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F47C1110-8C08-4C26-BD0D-3083BFAC1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3085CEBC-D1F5-4F82-93C8-8ED38B7CBE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3ED8F25D-E867-46B6-A62D-3B21147680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6BB81545-0C01-4B56-BADD-6B7D5B72AF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A1574FCC-646A-4771-AB54-A44212F198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A56CC2BC-E51D-4A79-AA80-770FAA784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C95E0495-B7F8-44C5-AD1F-5F3C8633E3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28C1E7AA-A198-498A-9426-7632D7AA3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96410611-0DF8-42D3-91B1-B87AE692EB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EACF821F-24B2-49B5-8688-744B0EADF0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18BD791-FEEE-4A18-A5EF-F3815F184C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D5D16C8F-EA4F-447C-934A-06E7BFAE92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:a16="http://schemas.microsoft.com/office/drawing/2014/main" id="{1442ED19-3CDB-46B6-B858-F70E3ADB70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393019"/>
            <a:ext cx="10905066" cy="207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23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Metin kutusu 9">
            <a:extLst>
              <a:ext uri="{FF2B5EF4-FFF2-40B4-BE49-F238E27FC236}">
                <a16:creationId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8301521"/>
              </p:ext>
            </p:extLst>
          </p:nvPr>
        </p:nvGraphicFramePr>
        <p:xfrm>
          <a:off x="718457" y="1362205"/>
          <a:ext cx="7228115" cy="4716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Metin kutusu 12">
            <a:extLst>
              <a:ext uri="{FF2B5EF4-FFF2-40B4-BE49-F238E27FC236}">
                <a16:creationId xmlns:a16="http://schemas.microsoft.com/office/drawing/2014/main" id="{CC22CE6E-3EC0-409E-8AA5-B3729D87CB8B}"/>
              </a:ext>
            </a:extLst>
          </p:cNvPr>
          <p:cNvSpPr txBox="1"/>
          <p:nvPr/>
        </p:nvSpPr>
        <p:spPr>
          <a:xfrm>
            <a:off x="6772043" y="2776026"/>
            <a:ext cx="5107215" cy="29162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algn="ctr" defTabSz="914377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</a:pPr>
            <a:r>
              <a:rPr lang="en-US" sz="28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Kaynaklar:</a:t>
            </a:r>
          </a:p>
          <a:p>
            <a:pPr indent="-228594" defTabSz="914377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4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. Sınıf Türkçe Ders Kitabı </a:t>
            </a:r>
          </a:p>
          <a:p>
            <a:pPr indent="-228594" defTabSz="914377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(</a:t>
            </a:r>
            <a:r>
              <a:rPr lang="tr-TR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Koza</a:t>
            </a: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Yayınları)</a:t>
            </a:r>
          </a:p>
          <a:p>
            <a:pPr indent="-228594" defTabSz="914377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www.eba.gov.tr</a:t>
            </a:r>
          </a:p>
          <a:p>
            <a:pPr indent="-228594" defTabSz="914377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6365EAA-A144-4A6E-98E7-C66D064BA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735" y="221643"/>
            <a:ext cx="7005639" cy="499644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140E425B-0644-464C-8685-DD007582B164}"/>
              </a:ext>
            </a:extLst>
          </p:cNvPr>
          <p:cNvSpPr txBox="1"/>
          <p:nvPr/>
        </p:nvSpPr>
        <p:spPr>
          <a:xfrm>
            <a:off x="355600" y="5251362"/>
            <a:ext cx="111599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800" b="1" dirty="0">
                <a:latin typeface="ALFABET98" panose="00000400000000000000" pitchFamily="2" charset="0"/>
              </a:rPr>
              <a:t>Arkadaşlık beraber güzel vakit geçirilen, beraber bisiklet sürmek gibi sportif faaliyetlerin yapıldığı, satranç gibi zeka oyunlarının yapıldığı en güzel paylaşımın yapıldığı dostluk ilişkisine denir. </a:t>
            </a:r>
          </a:p>
        </p:txBody>
      </p:sp>
    </p:spTree>
    <p:extLst>
      <p:ext uri="{BB962C8B-B14F-4D97-AF65-F5344CB8AC3E}">
        <p14:creationId xmlns:p14="http://schemas.microsoft.com/office/powerpoint/2010/main" val="425435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F5E5423-97C3-4D1C-AE2D-7EF9B006B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11" y="275289"/>
            <a:ext cx="10388213" cy="8296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CF2CA990-3AFC-43B2-B15F-58ECB88D17C7}"/>
              </a:ext>
            </a:extLst>
          </p:cNvPr>
          <p:cNvSpPr txBox="1"/>
          <p:nvPr/>
        </p:nvSpPr>
        <p:spPr>
          <a:xfrm>
            <a:off x="995105" y="1384878"/>
            <a:ext cx="110341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Vurgu, </a:t>
            </a:r>
            <a:r>
              <a:rPr lang="tr-TR" sz="2400" b="1" dirty="0">
                <a:solidFill>
                  <a:srgbClr val="221E1F"/>
                </a:solidFill>
                <a:latin typeface="ALFABET98" panose="00000400000000000000" pitchFamily="2" charset="0"/>
              </a:rPr>
              <a:t>bir dizede söylenmek istenen sözün diğerlerine göre daha belirgin bir biçimde söylenmesidir. </a:t>
            </a:r>
          </a:p>
          <a:p>
            <a:pPr algn="just"/>
            <a:r>
              <a:rPr lang="tr-TR" sz="2400" b="1" dirty="0">
                <a:solidFill>
                  <a:srgbClr val="221E1F"/>
                </a:solidFill>
                <a:latin typeface="ALFABET98" panose="00000400000000000000" pitchFamily="2" charset="0"/>
              </a:rPr>
              <a:t>	Örneğin; “Bahar gelsin, sen beni o zaman gör.” dizesinde özellikle vurgulanan bahar gelince kişideki değişikliktir. Bu yüzden dizedeki “o zaman gör” ifadesi, diğerlerine göre daha belirgin bir biçimde söylenmelidir. </a:t>
            </a:r>
            <a:endParaRPr lang="tr-TR" sz="2400" b="1" dirty="0">
              <a:latin typeface="ALFABET98" panose="00000400000000000000" pitchFamily="2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F7BF270-DE99-4317-831F-8DD4556F6F0E}"/>
              </a:ext>
            </a:extLst>
          </p:cNvPr>
          <p:cNvSpPr txBox="1"/>
          <p:nvPr/>
        </p:nvSpPr>
        <p:spPr>
          <a:xfrm>
            <a:off x="995103" y="3429004"/>
            <a:ext cx="10705667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Tonlama; </a:t>
            </a:r>
            <a:r>
              <a:rPr lang="tr-TR" sz="2400" b="1" dirty="0">
                <a:latin typeface="ALFABET98" panose="00000400000000000000" pitchFamily="2" charset="0"/>
              </a:rPr>
              <a:t>dizeler okunurken tüm seslerin farklı yükseklikte telaffuz edilmesidir. Bir</a:t>
            </a:r>
          </a:p>
          <a:p>
            <a:pPr algn="just"/>
            <a:r>
              <a:rPr lang="tr-TR" sz="2400" b="1" dirty="0">
                <a:latin typeface="ALFABET98" panose="00000400000000000000" pitchFamily="2" charset="0"/>
              </a:rPr>
              <a:t>şiiri okurken uyulması gereken en önemli kurallardan biri budur. İyi bir tonlama ile şiir kulağa daha hoş gelecek ve dikkat çekici olacaktır.</a:t>
            </a:r>
            <a:endParaRPr lang="tr-TR" sz="2400" dirty="0">
              <a:latin typeface="ALFABET98" panose="00000400000000000000" pitchFamily="2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43B5C6C-97AF-4262-816A-610BB6D9F0DF}"/>
              </a:ext>
            </a:extLst>
          </p:cNvPr>
          <p:cNvSpPr txBox="1"/>
          <p:nvPr/>
        </p:nvSpPr>
        <p:spPr>
          <a:xfrm>
            <a:off x="995103" y="4872959"/>
            <a:ext cx="107056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b="1" dirty="0">
                <a:solidFill>
                  <a:srgbClr val="FF0000"/>
                </a:solidFill>
                <a:latin typeface="ALFABET98" panose="00000400000000000000" pitchFamily="2" charset="0"/>
              </a:rPr>
              <a:t>Şiir, </a:t>
            </a:r>
            <a:r>
              <a:rPr lang="tr-TR" sz="2400" b="1" dirty="0">
                <a:latin typeface="ALFABET98" panose="00000400000000000000" pitchFamily="2" charset="0"/>
              </a:rPr>
              <a:t>sadece yazım yönünden değil, okunması açısından da diğer türlere göre farklı okunmalıdır. Hatta şöyle diyebiliriz: Şiir tür olarak müziğe en yakın türdür. Şiiri okurken sesinizi doğru yerde alçaltmalı, doğru yerde yükseltmelisiniz.</a:t>
            </a:r>
            <a:endParaRPr lang="tr-TR" sz="2400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78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F40B42E-7020-40D1-8A97-61CD01828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3767" y="0"/>
            <a:ext cx="5358239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8351BD13-ED01-4FC8-B1AF-F43EA582C4B1}"/>
              </a:ext>
            </a:extLst>
          </p:cNvPr>
          <p:cNvSpPr txBox="1"/>
          <p:nvPr/>
        </p:nvSpPr>
        <p:spPr>
          <a:xfrm>
            <a:off x="345441" y="151179"/>
            <a:ext cx="658368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           </a:t>
            </a:r>
            <a:r>
              <a:rPr lang="tr-TR" sz="3200" b="1" dirty="0">
                <a:solidFill>
                  <a:srgbClr val="FF0000"/>
                </a:solidFill>
              </a:rPr>
              <a:t>ARKADAŞLIK</a:t>
            </a:r>
          </a:p>
          <a:p>
            <a:endParaRPr lang="tr-TR" sz="3200" b="1" dirty="0"/>
          </a:p>
          <a:p>
            <a:r>
              <a:rPr lang="tr-TR" sz="3200" b="1" dirty="0"/>
              <a:t>Ne varsa koyduk ortaya</a:t>
            </a:r>
          </a:p>
          <a:p>
            <a:r>
              <a:rPr lang="tr-TR" sz="3200" b="1" dirty="0"/>
              <a:t>Üçer beşer paylaştık harfleri.</a:t>
            </a:r>
          </a:p>
          <a:p>
            <a:r>
              <a:rPr lang="tr-TR" sz="3200" b="1" dirty="0"/>
              <a:t>Yaylısı, kurmalısı, tekerleklisi,</a:t>
            </a:r>
          </a:p>
          <a:p>
            <a:r>
              <a:rPr lang="tr-TR" sz="3200" b="1" dirty="0"/>
              <a:t>Oyuncak yaptık tüm sözcükleri…</a:t>
            </a:r>
          </a:p>
          <a:p>
            <a:endParaRPr lang="tr-TR" sz="3200" b="1" dirty="0"/>
          </a:p>
          <a:p>
            <a:r>
              <a:rPr lang="tr-TR" sz="3200" b="1" dirty="0"/>
              <a:t>Renkleri seçtik aramızda</a:t>
            </a:r>
          </a:p>
          <a:p>
            <a:r>
              <a:rPr lang="tr-TR" sz="3200" b="1" dirty="0"/>
              <a:t>Maviyi o istedi;</a:t>
            </a:r>
          </a:p>
          <a:p>
            <a:r>
              <a:rPr lang="tr-TR" sz="3200" b="1" dirty="0"/>
              <a:t>Ona verdim gökyüzünü, denizi</a:t>
            </a:r>
          </a:p>
          <a:p>
            <a:r>
              <a:rPr lang="tr-TR" sz="3200" b="1" dirty="0"/>
              <a:t>Gözlerin en güzelini…</a:t>
            </a:r>
          </a:p>
          <a:p>
            <a:endParaRPr lang="tr-TR" dirty="0"/>
          </a:p>
          <a:p>
            <a:r>
              <a:rPr lang="tr-TR" dirty="0"/>
              <a:t> </a:t>
            </a:r>
            <a:endParaRPr lang="tr-TR" sz="2400" b="1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11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F40B42E-7020-40D1-8A97-61CD01828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3767" y="0"/>
            <a:ext cx="5358239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8351BD13-ED01-4FC8-B1AF-F43EA582C4B1}"/>
              </a:ext>
            </a:extLst>
          </p:cNvPr>
          <p:cNvSpPr txBox="1"/>
          <p:nvPr/>
        </p:nvSpPr>
        <p:spPr>
          <a:xfrm>
            <a:off x="325120" y="674400"/>
            <a:ext cx="566829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O, güneşi verdi bana</a:t>
            </a:r>
          </a:p>
          <a:p>
            <a:r>
              <a:rPr lang="tr-TR" sz="3200" b="1" dirty="0"/>
              <a:t>Ağaçları, çiçekleri,</a:t>
            </a:r>
          </a:p>
          <a:p>
            <a:r>
              <a:rPr lang="tr-TR" sz="3200" b="1" dirty="0"/>
              <a:t>Gülümseyen </a:t>
            </a:r>
            <a:r>
              <a:rPr lang="tr-TR" sz="3200" b="1" dirty="0" err="1"/>
              <a:t>aydedeyi</a:t>
            </a:r>
            <a:r>
              <a:rPr lang="tr-TR" sz="3200" b="1" dirty="0"/>
              <a:t>,</a:t>
            </a:r>
          </a:p>
          <a:p>
            <a:r>
              <a:rPr lang="tr-TR" sz="3200" b="1" dirty="0"/>
              <a:t>Çocukluğun en güzelini…</a:t>
            </a:r>
          </a:p>
          <a:p>
            <a:endParaRPr lang="tr-TR" sz="3200" b="1" dirty="0"/>
          </a:p>
          <a:p>
            <a:r>
              <a:rPr lang="tr-TR" sz="3200" b="1" dirty="0"/>
              <a:t>Görünmeyeni aldık,</a:t>
            </a:r>
          </a:p>
          <a:p>
            <a:r>
              <a:rPr lang="tr-TR" sz="3200" b="1" dirty="0"/>
              <a:t>Kestik biçtik boyadık,</a:t>
            </a:r>
          </a:p>
          <a:p>
            <a:r>
              <a:rPr lang="tr-TR" sz="3200" b="1" dirty="0"/>
              <a:t>Sözcüklerle sarıp bağladık,</a:t>
            </a:r>
          </a:p>
          <a:p>
            <a:r>
              <a:rPr lang="tr-TR" sz="3200" b="1" dirty="0"/>
              <a:t>Bir de kocaman fiyonk taktık.</a:t>
            </a:r>
          </a:p>
        </p:txBody>
      </p:sp>
    </p:spTree>
    <p:extLst>
      <p:ext uri="{BB962C8B-B14F-4D97-AF65-F5344CB8AC3E}">
        <p14:creationId xmlns:p14="http://schemas.microsoft.com/office/powerpoint/2010/main" val="406316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F40B42E-7020-40D1-8A97-61CD01828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721" y="0"/>
            <a:ext cx="5358239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8351BD13-ED01-4FC8-B1AF-F43EA582C4B1}"/>
              </a:ext>
            </a:extLst>
          </p:cNvPr>
          <p:cNvSpPr txBox="1"/>
          <p:nvPr/>
        </p:nvSpPr>
        <p:spPr>
          <a:xfrm>
            <a:off x="243840" y="1"/>
            <a:ext cx="71221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  <a:p>
            <a:r>
              <a:rPr lang="tr-TR" sz="3200" b="1" dirty="0"/>
              <a:t>Şiirli bir günde</a:t>
            </a:r>
          </a:p>
          <a:p>
            <a:r>
              <a:rPr lang="tr-TR" sz="3200" b="1" dirty="0"/>
              <a:t>Herkesin kapısına bıraktık!</a:t>
            </a:r>
          </a:p>
          <a:p>
            <a:r>
              <a:rPr lang="tr-TR" sz="3200" b="1" dirty="0"/>
              <a:t>Biz iki arkadaş</a:t>
            </a:r>
          </a:p>
          <a:p>
            <a:r>
              <a:rPr lang="tr-TR" sz="3200" b="1" dirty="0"/>
              <a:t>Ne yaramazlıklar yaptık!</a:t>
            </a:r>
          </a:p>
          <a:p>
            <a:endParaRPr lang="tr-TR" sz="3200" b="1" dirty="0"/>
          </a:p>
          <a:p>
            <a:r>
              <a:rPr lang="tr-TR" sz="3200" b="1" dirty="0"/>
              <a:t>								</a:t>
            </a:r>
            <a:r>
              <a:rPr lang="tr-TR" sz="3200" b="1" dirty="0" err="1"/>
              <a:t>Aytül</a:t>
            </a:r>
            <a:r>
              <a:rPr lang="tr-TR" sz="3200" b="1" dirty="0"/>
              <a:t> AKAL</a:t>
            </a:r>
          </a:p>
        </p:txBody>
      </p:sp>
    </p:spTree>
    <p:extLst>
      <p:ext uri="{BB962C8B-B14F-4D97-AF65-F5344CB8AC3E}">
        <p14:creationId xmlns:p14="http://schemas.microsoft.com/office/powerpoint/2010/main" val="217185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9">
            <a:extLst>
              <a:ext uri="{FF2B5EF4-FFF2-40B4-BE49-F238E27FC236}">
                <a16:creationId xmlns:a16="http://schemas.microsoft.com/office/drawing/2014/main" id="{4800B320-C486-4967-AFB8-58E3EBDA9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0624" y="0"/>
            <a:ext cx="12584114" cy="6853238"/>
            <a:chOff x="-417513" y="0"/>
            <a:chExt cx="12584114" cy="6853238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B6E6BEB2-753A-4253-9BE2-9E569A8A5E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196A6026-E2E2-4401-BB72-F8314907AB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C852B828-3E4B-4404-AEE7-815B0B6EEB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B2BAC571-023A-4027-9689-5A7375FE53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6BB424FB-2158-48AB-9A28-A11889AA5A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BE5FA512-D3FE-4F91-AE23-51DAAAA74E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83CF3A0A-06AA-4987-8182-4F86E662EC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969C6F15-1F6D-46D5-8C47-3FBC312536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01E2B94D-4E93-4C11-A1FC-B3A6E8CC5F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F47C1110-8C08-4C26-BD0D-3083BFAC1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3085CEBC-D1F5-4F82-93C8-8ED38B7CBE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3ED8F25D-E867-46B6-A62D-3B21147680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6BB81545-0C01-4B56-BADD-6B7D5B72AF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A1574FCC-646A-4771-AB54-A44212F198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A56CC2BC-E51D-4A79-AA80-770FAA784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C95E0495-B7F8-44C5-AD1F-5F3C8633E3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28C1E7AA-A198-498A-9426-7632D7AA3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96410611-0DF8-42D3-91B1-B87AE692EB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EACF821F-24B2-49B5-8688-744B0EADF0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418BD791-FEEE-4A18-A5EF-F3815F184C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D5D16C8F-EA4F-447C-934A-06E7BFAE92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pic>
        <p:nvPicPr>
          <p:cNvPr id="3" name="Resim 2">
            <a:extLst>
              <a:ext uri="{FF2B5EF4-FFF2-40B4-BE49-F238E27FC236}">
                <a16:creationId xmlns:a16="http://schemas.microsoft.com/office/drawing/2014/main" id="{B7CD9BE7-5E2D-4D5C-A930-BBD49F313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024279"/>
            <a:ext cx="10905066" cy="28094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61634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Ağ Gözü">
  <a:themeElements>
    <a:clrScheme name="Ağ Gözü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Ağ Gözü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ğ Gözü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1_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3.xml><?xml version="1.0" encoding="utf-8"?>
<a:theme xmlns:a="http://schemas.openxmlformats.org/drawingml/2006/main" name="Kırpma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694</Words>
  <Application>Microsoft Office PowerPoint</Application>
  <PresentationFormat>Geniş ekran</PresentationFormat>
  <Paragraphs>127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33</vt:i4>
      </vt:variant>
    </vt:vector>
  </HeadingPairs>
  <TitlesOfParts>
    <vt:vector size="36" baseType="lpstr">
      <vt:lpstr>Ağ Gözü</vt:lpstr>
      <vt:lpstr>1_Atlas</vt:lpstr>
      <vt:lpstr>Kırpma</vt:lpstr>
      <vt:lpstr>TürkÇe-4</vt:lpstr>
      <vt:lpstr>ARKADAŞLIK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TürkÇe-4</dc:title>
  <dc:creator>MURAT KARABAŞ</dc:creator>
  <cp:lastModifiedBy>Hasan Ayık</cp:lastModifiedBy>
  <cp:revision>2</cp:revision>
  <dcterms:created xsi:type="dcterms:W3CDTF">2020-09-26T18:56:50Z</dcterms:created>
  <dcterms:modified xsi:type="dcterms:W3CDTF">2020-09-27T06:18:22Z</dcterms:modified>
</cp:coreProperties>
</file>