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-422" y="1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5225C-B019-467D-8950-E42FEAB284B0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3012F-F5BC-4BA4-98C3-A46DD926E9E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6293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www.egitimhane.com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3012F-F5BC-4BA4-98C3-A46DD926E9EC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910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613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818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783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733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6920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691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740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4415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888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tr-T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073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94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4EB9F60-C2AF-4C51-9F71-1CCFD523A7AA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4B75329-7C77-4B97-92E8-32692016CA6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308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 /><Relationship Id="rId7" Type="http://schemas.openxmlformats.org/officeDocument/2006/relationships/audio" Target="../media/audio1.wav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9.xml" /><Relationship Id="rId5" Type="http://schemas.openxmlformats.org/officeDocument/2006/relationships/hyperlink" Target="https://ww.wikipedia.org/" TargetMode="External" /><Relationship Id="rId4" Type="http://schemas.openxmlformats.org/officeDocument/2006/relationships/image" Target="../media/image13.jp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9. Sınıf coğrafya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2020-2021 eğitim öğretim yılı 1. ünite coğrafya konu anlatımı </a:t>
            </a:r>
          </a:p>
        </p:txBody>
      </p:sp>
    </p:spTree>
    <p:extLst>
      <p:ext uri="{BB962C8B-B14F-4D97-AF65-F5344CB8AC3E}">
        <p14:creationId xmlns:p14="http://schemas.microsoft.com/office/powerpoint/2010/main" val="20025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9185564" y="603504"/>
            <a:ext cx="2646218" cy="164592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tr-TR" sz="9600" i="1" dirty="0">
                <a:solidFill>
                  <a:srgbClr val="FF0000"/>
                </a:solidFill>
                <a:latin typeface="Brush Script MT" panose="03060802040406070304" pitchFamily="66" charset="0"/>
              </a:rPr>
              <a:t>SON</a:t>
            </a:r>
          </a:p>
        </p:txBody>
      </p:sp>
      <p:pic>
        <p:nvPicPr>
          <p:cNvPr id="5" name="Resim Yer Tutucusu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3" r="16013"/>
          <a:stretch>
            <a:fillRect/>
          </a:stretch>
        </p:blipFill>
        <p:spPr/>
      </p:pic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9185564" y="2286000"/>
            <a:ext cx="2646218" cy="350215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tx1"/>
                </a:solidFill>
              </a:rPr>
              <a:t>KAYNAKÇA:</a:t>
            </a:r>
          </a:p>
          <a:p>
            <a:r>
              <a:rPr lang="tr-TR" dirty="0">
                <a:solidFill>
                  <a:schemeClr val="tx1"/>
                </a:solidFill>
              </a:rPr>
              <a:t>4,5,6,7. SAYFALAR İÇİN  </a:t>
            </a:r>
            <a:r>
              <a:rPr lang="tr-TR" dirty="0">
                <a:solidFill>
                  <a:schemeClr val="tx1"/>
                </a:solidFill>
                <a:hlinkClick r:id="rId5"/>
              </a:rPr>
              <a:t>https://ww.wikipedia.org/</a:t>
            </a:r>
            <a:endParaRPr lang="tr-TR" dirty="0">
              <a:solidFill>
                <a:schemeClr val="tx1"/>
              </a:solidFill>
            </a:endParaRPr>
          </a:p>
          <a:p>
            <a:endParaRPr lang="tr-TR" dirty="0">
              <a:solidFill>
                <a:schemeClr val="tx1"/>
              </a:solidFill>
            </a:endParaRPr>
          </a:p>
          <a:p>
            <a:r>
              <a:rPr lang="tr-TR" dirty="0">
                <a:solidFill>
                  <a:schemeClr val="tx1"/>
                </a:solidFill>
              </a:rPr>
              <a:t>İNDİRDİĞİNİZ İÇİN TEŞEKKÜR EDERİM.</a:t>
            </a:r>
          </a:p>
          <a:p>
            <a:endParaRPr lang="tr-TR" dirty="0">
              <a:solidFill>
                <a:schemeClr val="tx1"/>
              </a:solidFill>
            </a:endParaRPr>
          </a:p>
          <a:p>
            <a:r>
              <a:rPr lang="tr-TR" dirty="0" err="1">
                <a:solidFill>
                  <a:schemeClr val="tx1"/>
                </a:solidFill>
              </a:rPr>
              <a:t>talha</a:t>
            </a:r>
            <a:r>
              <a:rPr lang="tr-TR" dirty="0">
                <a:solidFill>
                  <a:schemeClr val="tx1"/>
                </a:solidFill>
              </a:rPr>
              <a:t>@@@</a:t>
            </a:r>
          </a:p>
        </p:txBody>
      </p:sp>
    </p:spTree>
    <p:extLst>
      <p:ext uri="{BB962C8B-B14F-4D97-AF65-F5344CB8AC3E}">
        <p14:creationId xmlns:p14="http://schemas.microsoft.com/office/powerpoint/2010/main" val="771014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  <p:sndAc>
          <p:stSnd>
            <p:snd r:embed="rId3" name="applause.wav"/>
          </p:stSnd>
        </p:sndAc>
      </p:transition>
    </mc:Choice>
    <mc:Fallback xmlns="">
      <p:transition spd="slow">
        <p:fade/>
        <p:sndAc>
          <p:stSnd>
            <p:snd r:embed="rId7" name="applause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oğrafya – Çağdaş Genç Özel Öğretim Kur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858" y="1863003"/>
            <a:ext cx="5225360" cy="293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etin kutusu 2"/>
          <p:cNvSpPr txBox="1"/>
          <p:nvPr/>
        </p:nvSpPr>
        <p:spPr>
          <a:xfrm>
            <a:off x="263236" y="249382"/>
            <a:ext cx="1169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COĞRAFYAYA GİRİŞ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651164" y="1863003"/>
            <a:ext cx="5708073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    </a:t>
            </a:r>
            <a:r>
              <a:rPr lang="tr-TR" sz="2300" dirty="0">
                <a:solidFill>
                  <a:srgbClr val="FF0000"/>
                </a:solidFill>
              </a:rPr>
              <a:t>Doğa;</a:t>
            </a:r>
            <a:r>
              <a:rPr lang="tr-TR" sz="2300" dirty="0"/>
              <a:t> toprak, bitki, hayvan, deniz, </a:t>
            </a:r>
            <a:r>
              <a:rPr lang="tr-TR" sz="2400" dirty="0"/>
              <a:t>okyanus</a:t>
            </a:r>
            <a:r>
              <a:rPr lang="tr-TR" sz="2300" dirty="0"/>
              <a:t> vb. unsurlardan oluşur. Bu unsurlar bir araya gelerek doğal ortamları meydana getirir. İnsan, kendisinden önce oluşmuş doğal çevrede yaşamını sürdürmeye başladığı andan itibaren doğa ile etkileşim halindedir.</a:t>
            </a:r>
          </a:p>
        </p:txBody>
      </p:sp>
    </p:spTree>
    <p:extLst>
      <p:ext uri="{BB962C8B-B14F-4D97-AF65-F5344CB8AC3E}">
        <p14:creationId xmlns:p14="http://schemas.microsoft.com/office/powerpoint/2010/main" val="177272141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52400" y="235527"/>
            <a:ext cx="1169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DOĞAL ORTAMLAR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148" y="3136323"/>
            <a:ext cx="4286250" cy="2857500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775855" y="1551709"/>
            <a:ext cx="110697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/>
              <a:t>  Doğayı oluşturan ortamların birbiriyle etkileşimi doğal ortamı meydana getirir. Doğal ortam ‘</a:t>
            </a:r>
            <a:r>
              <a:rPr lang="tr-TR" sz="2300" dirty="0">
                <a:solidFill>
                  <a:srgbClr val="FFC000"/>
                </a:solidFill>
              </a:rPr>
              <a:t>litosfer (taş küre), atmosfer (hava küre), hidrosfer (su küre), biyosfer (canlı küre)</a:t>
            </a:r>
            <a:r>
              <a:rPr lang="tr-TR" sz="2300" dirty="0"/>
              <a:t>’den oluşur.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882" y="3136323"/>
            <a:ext cx="4119646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202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76199" y="290946"/>
            <a:ext cx="11651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LİTOSFER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568036" y="2189018"/>
            <a:ext cx="59436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>
                <a:solidFill>
                  <a:srgbClr val="FF0000"/>
                </a:solidFill>
              </a:rPr>
              <a:t>Litosfer: </a:t>
            </a:r>
            <a:r>
              <a:rPr lang="tr-TR" sz="2300" dirty="0"/>
              <a:t>İngilizceden çevrilmiştir-Jeolojide kabuk, kayalık bir gezegenin, cüce gezegenin veya doğal uydunun en dış katı kabuğudur. Genellikle kimyasal yapısı ile altta yatan mantodan ayırt edilir; ancak, buzlu uydular durumunda, fazına göre ayırt edilebilir. </a:t>
            </a: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746" y="2189018"/>
            <a:ext cx="3315999" cy="33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052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63236" y="263236"/>
            <a:ext cx="11679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ATMOSFER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693" y="3067916"/>
            <a:ext cx="4766090" cy="3138920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505690" y="1300172"/>
            <a:ext cx="11298383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>
                <a:solidFill>
                  <a:srgbClr val="FF0000"/>
                </a:solidFill>
              </a:rPr>
              <a:t>Atmosfer: </a:t>
            </a:r>
            <a:r>
              <a:rPr lang="tr-TR" sz="2300" dirty="0"/>
              <a:t>Atmosfer veya gaz yuvarı, herhangi bir gök cisminin etrafını saran ve gaz ile buhardan oluşan tabaka. Yani kısaca atmosfer yer küreyi çevreleyen gaz örtüsüdür.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140" y="3067916"/>
            <a:ext cx="4451074" cy="31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155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49382" y="263236"/>
            <a:ext cx="11707091" cy="1260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3" name="Metin kutusu 2"/>
          <p:cNvSpPr txBox="1"/>
          <p:nvPr/>
        </p:nvSpPr>
        <p:spPr>
          <a:xfrm>
            <a:off x="249382" y="263236"/>
            <a:ext cx="1170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HİDROSFER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436" y="1718829"/>
            <a:ext cx="4876800" cy="3248025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15636" y="1620982"/>
            <a:ext cx="507249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>
                <a:solidFill>
                  <a:srgbClr val="FF0000"/>
                </a:solidFill>
              </a:rPr>
              <a:t>Hidrosfer: </a:t>
            </a:r>
            <a:r>
              <a:rPr lang="tr-TR" sz="2300" dirty="0"/>
              <a:t>Hidrosfer, su küre demektir. Bir gezegenin veya doğal uydunun yüzeyinde, altında ve üstünde bulunan birleşik su kütlesine verilen isimdir. Dünya'nın hidrosferi yaklaşık 4 milyar yıldır var olmasına rağmen, şekil değiştirmeye devam etmektedir.</a:t>
            </a:r>
          </a:p>
        </p:txBody>
      </p:sp>
    </p:spTree>
    <p:extLst>
      <p:ext uri="{BB962C8B-B14F-4D97-AF65-F5344CB8AC3E}">
        <p14:creationId xmlns:p14="http://schemas.microsoft.com/office/powerpoint/2010/main" val="279142625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63236" y="235527"/>
            <a:ext cx="11693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BİYOSFER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581891" y="2036618"/>
            <a:ext cx="525087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>
                <a:solidFill>
                  <a:srgbClr val="FF0000"/>
                </a:solidFill>
              </a:rPr>
              <a:t>Biyosfer: </a:t>
            </a:r>
            <a:r>
              <a:rPr lang="tr-TR" sz="2300" dirty="0"/>
              <a:t>Dünyada canlıların yaşadığı 16–20 km kalınlığında tabaka; "canlı yüzey" de denir. Bu ad ilk kez Fransız bilgini </a:t>
            </a:r>
            <a:r>
              <a:rPr lang="tr-TR" sz="2300" dirty="0" err="1"/>
              <a:t>Lamarck</a:t>
            </a:r>
            <a:r>
              <a:rPr lang="tr-TR" sz="2300" dirty="0"/>
              <a:t> tarafından ortaya atıldı ve 20. yüzyılın başında bilim dünyasınca benimsendi. Biyosferin atmosfer içindeki yüksekliği 10000 m'ye ulaşır.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388" y="2036617"/>
            <a:ext cx="5274817" cy="351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5339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63236" y="235527"/>
            <a:ext cx="11693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BİR BİLİM OLARAK</a:t>
            </a:r>
          </a:p>
          <a:p>
            <a:pPr algn="ctr"/>
            <a:r>
              <a:rPr lang="tr-TR" sz="3600" dirty="0">
                <a:solidFill>
                  <a:srgbClr val="FF0000"/>
                </a:solidFill>
              </a:rPr>
              <a:t>COĞRAFYA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625" y="2085108"/>
            <a:ext cx="5330538" cy="3553692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568036" y="2175164"/>
            <a:ext cx="5264728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/>
              <a:t>   İnsanlar; dünya üzerinde var olduğu andan itibaren doğal ortamdan yararlanmaya, ilerleyen zamanlarda doğal ortamı şekillendirmeye başlamıştır. Zaman içinde insanın doğal ortamla ilişkisini konu alan </a:t>
            </a:r>
            <a:r>
              <a:rPr lang="tr-TR" sz="2300" dirty="0">
                <a:solidFill>
                  <a:srgbClr val="FF0000"/>
                </a:solidFill>
              </a:rPr>
              <a:t>COĞRAFYA BİLİMİ </a:t>
            </a:r>
            <a:r>
              <a:rPr lang="tr-TR" sz="2300" dirty="0"/>
              <a:t>ortaya çıkmış ve bu bilim dalı zamanla gelişim göstermiştir. </a:t>
            </a:r>
          </a:p>
        </p:txBody>
      </p:sp>
    </p:spTree>
    <p:extLst>
      <p:ext uri="{BB962C8B-B14F-4D97-AF65-F5344CB8AC3E}">
        <p14:creationId xmlns:p14="http://schemas.microsoft.com/office/powerpoint/2010/main" val="414376209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49382" y="249382"/>
            <a:ext cx="11679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dirty="0">
                <a:solidFill>
                  <a:srgbClr val="FF0000"/>
                </a:solidFill>
              </a:rPr>
              <a:t>BİR BİLİM OLARAK</a:t>
            </a:r>
          </a:p>
          <a:p>
            <a:pPr algn="ctr"/>
            <a:r>
              <a:rPr lang="tr-TR" sz="3600" dirty="0">
                <a:solidFill>
                  <a:srgbClr val="FF0000"/>
                </a:solidFill>
              </a:rPr>
              <a:t>COĞRAFYA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89213" y="2313709"/>
            <a:ext cx="3275322" cy="3275322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858982" y="2313709"/>
            <a:ext cx="5749636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300" dirty="0"/>
              <a:t>   Coğrafi ortamdaki doğal ve beşeri olayları insanla ilişkilendirerek inceleyen bilim dalına </a:t>
            </a:r>
            <a:r>
              <a:rPr lang="tr-TR" sz="2300" dirty="0">
                <a:solidFill>
                  <a:srgbClr val="FF0000"/>
                </a:solidFill>
              </a:rPr>
              <a:t>COĞRAFYA </a:t>
            </a:r>
            <a:r>
              <a:rPr lang="tr-TR" sz="2300" dirty="0"/>
              <a:t>denir.</a:t>
            </a:r>
          </a:p>
          <a:p>
            <a:r>
              <a:rPr lang="tr-TR" sz="2300" dirty="0"/>
              <a:t>   Coğrafya bilimi; coğrafi ortamda doğal süreçler içerisinde meydana gelen değişimleri, insan etkinlikleriyle şekillendirerek beşeri ortamdaki değişimleri bir çalışma </a:t>
            </a:r>
            <a:r>
              <a:rPr lang="tr-TR" sz="2300" dirty="0" err="1"/>
              <a:t>metadolojisi</a:t>
            </a:r>
            <a:r>
              <a:rPr lang="tr-TR" sz="2300" dirty="0"/>
              <a:t> içerisinde araştırır ve inceler.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37753962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Sabun">
  <a:themeElements>
    <a:clrScheme name="Sabu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bu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bu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TM03457510[[fn=Sabun]]</Template>
  <TotalTime>115</TotalTime>
  <Words>368</Words>
  <Application>Microsoft Office PowerPoint</Application>
  <PresentationFormat>Geniş ekran</PresentationFormat>
  <Paragraphs>31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Sabun</vt:lpstr>
      <vt:lpstr>9. Sınıf coğrafya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SON</vt:lpstr>
    </vt:vector>
  </TitlesOfParts>
  <Company>NouS/TncTR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 Sınıf coğrafya</dc:title>
  <dc:creator>User</dc:creator>
  <cp:lastModifiedBy>Hasan Ayık</cp:lastModifiedBy>
  <cp:revision>11</cp:revision>
  <dcterms:created xsi:type="dcterms:W3CDTF">2020-09-23T11:11:38Z</dcterms:created>
  <dcterms:modified xsi:type="dcterms:W3CDTF">2020-09-23T19:22:49Z</dcterms:modified>
</cp:coreProperties>
</file>