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1" r:id="rId7"/>
    <p:sldId id="262" r:id="rId8"/>
    <p:sldId id="260" r:id="rId9"/>
    <p:sldId id="264" r:id="rId10"/>
    <p:sldId id="263" r:id="rId11"/>
    <p:sldId id="265" r:id="rId12"/>
    <p:sldId id="266" r:id="rId1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pPr/>
              <a:t>21.09.2020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1"/>
          <p:cNvSpPr txBox="1">
            <a:spLocks/>
          </p:cNvSpPr>
          <p:nvPr/>
        </p:nvSpPr>
        <p:spPr>
          <a:xfrm>
            <a:off x="827584" y="206365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5400" b="1" dirty="0" smtClean="0">
                <a:solidFill>
                  <a:schemeClr val="bg1"/>
                </a:solidFill>
                <a:latin typeface="Bradley Hand ITC" panose="03070402050302030203" pitchFamily="66" charset="0"/>
              </a:rPr>
              <a:t>6. Sınıfa Hoş Geldiniz</a:t>
            </a:r>
            <a:endParaRPr lang="tr-TR" sz="5400" b="1" dirty="0">
              <a:solidFill>
                <a:schemeClr val="bg1"/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555776" y="3367280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FFFF00"/>
                </a:solidFill>
                <a:latin typeface="Bradley Hand ITC" panose="03070402050302030203" pitchFamily="66" charset="0"/>
              </a:rPr>
              <a:t>Türkçe Öğretmeni: Şöhret Doğruyol Sağbaş </a:t>
            </a:r>
            <a:endParaRPr lang="tr-TR" b="1" dirty="0">
              <a:solidFill>
                <a:srgbClr val="FFFF0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1027" name="Picture 3" descr="C:\Users\akademik\Desktop\2021okul\hlopushka-animation-gif-Party-Popper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6870"/>
            <a:ext cx="2996927" cy="299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kademik\Desktop\2021okul\tenor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490504">
            <a:off x="-237644" y="698948"/>
            <a:ext cx="3656384" cy="1210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kademik\Desktop\2021okul\hlopushka-animation-gif-Party-Popper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24128" y="3866872"/>
            <a:ext cx="2704256" cy="27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kademik\Desktop\2021okul\giphy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8592" y="-675456"/>
            <a:ext cx="3383984" cy="279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kademik\Desktop\2021okul\giphy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7696" y="3065462"/>
            <a:ext cx="457200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kademik\Desktop\2021okul\giphy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576277">
            <a:off x="4486745" y="-103646"/>
            <a:ext cx="4572000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58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tr-TR" sz="3600" b="1" dirty="0" smtClean="0">
                <a:solidFill>
                  <a:schemeClr val="bg2">
                    <a:lumMod val="25000"/>
                  </a:schemeClr>
                </a:solidFill>
                <a:latin typeface="Arial Rounded MT Bold" panose="020F0704030504030204" pitchFamily="34" charset="0"/>
              </a:rPr>
              <a:t>Başarılı Olma Formülü</a:t>
            </a:r>
            <a:endParaRPr lang="tr-TR" sz="3600" b="1" dirty="0">
              <a:solidFill>
                <a:schemeClr val="bg2">
                  <a:lumMod val="2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0" y="1124744"/>
            <a:ext cx="8229600" cy="4525963"/>
          </a:xfrm>
        </p:spPr>
        <p:txBody>
          <a:bodyPr>
            <a:normAutofit/>
          </a:bodyPr>
          <a:lstStyle/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Hedef belirle.</a:t>
            </a:r>
          </a:p>
          <a:p>
            <a:pPr marL="0" indent="0">
              <a:buNone/>
            </a:pPr>
            <a:endParaRPr lang="tr-TR" sz="2000" b="1" dirty="0" smtClean="0">
              <a:solidFill>
                <a:schemeClr val="bg2"/>
              </a:solidFill>
              <a:latin typeface="Arial Rounded MT Bold" panose="020F0704030504030204" pitchFamily="34" charset="0"/>
            </a:endParaRPr>
          </a:p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Program yap</a:t>
            </a:r>
          </a:p>
          <a:p>
            <a:pPr marL="0" indent="0">
              <a:buNone/>
            </a:pPr>
            <a:endParaRPr lang="tr-TR" sz="2000" b="1" dirty="0" smtClean="0">
              <a:solidFill>
                <a:schemeClr val="bg2"/>
              </a:solidFill>
              <a:latin typeface="Arial Rounded MT Bold" panose="020F0704030504030204" pitchFamily="34" charset="0"/>
            </a:endParaRPr>
          </a:p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Programına </a:t>
            </a:r>
          </a:p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(asla aksatmadan) uy.</a:t>
            </a:r>
          </a:p>
          <a:p>
            <a:endParaRPr lang="tr-TR" sz="2000" b="1" dirty="0" smtClean="0">
              <a:solidFill>
                <a:schemeClr val="bg2"/>
              </a:solidFill>
              <a:latin typeface="Arial Rounded MT Bold" panose="020F0704030504030204" pitchFamily="34" charset="0"/>
            </a:endParaRPr>
          </a:p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Şu iki sözcüğü </a:t>
            </a:r>
          </a:p>
          <a:p>
            <a:r>
              <a:rPr lang="tr-TR" sz="2000" b="1" dirty="0" smtClean="0">
                <a:solidFill>
                  <a:schemeClr val="bg2"/>
                </a:solidFill>
                <a:latin typeface="Arial Rounded MT Bold" panose="020F0704030504030204" pitchFamily="34" charset="0"/>
              </a:rPr>
              <a:t>hayatından çıkar!</a:t>
            </a:r>
          </a:p>
          <a:p>
            <a:pPr marL="0" indent="0">
              <a:buNone/>
            </a:pPr>
            <a:endParaRPr lang="tr-TR" sz="2000" dirty="0" smtClean="0">
              <a:solidFill>
                <a:schemeClr val="bg2"/>
              </a:solidFill>
              <a:latin typeface="Arial Rounded MT Bold" panose="020F0704030504030204" pitchFamily="34" charset="0"/>
            </a:endParaRPr>
          </a:p>
          <a:p>
            <a:pPr marL="0" indent="0">
              <a:buNone/>
            </a:pPr>
            <a:r>
              <a:rPr lang="tr-TR" sz="2000" b="1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ERTELEMEK VE BAHANE </a:t>
            </a:r>
          </a:p>
          <a:p>
            <a:pPr marL="0" indent="0">
              <a:buNone/>
            </a:pPr>
            <a:endParaRPr lang="tr-TR" sz="2000" dirty="0" smtClean="0"/>
          </a:p>
          <a:p>
            <a:endParaRPr lang="tr-TR" dirty="0"/>
          </a:p>
        </p:txBody>
      </p:sp>
      <p:cxnSp>
        <p:nvCxnSpPr>
          <p:cNvPr id="8" name="Düz Bağlayıcı 7"/>
          <p:cNvCxnSpPr/>
          <p:nvPr/>
        </p:nvCxnSpPr>
        <p:spPr>
          <a:xfrm>
            <a:off x="319094" y="4797152"/>
            <a:ext cx="3888432" cy="8526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Bağlayıcı 9"/>
          <p:cNvCxnSpPr/>
          <p:nvPr/>
        </p:nvCxnSpPr>
        <p:spPr>
          <a:xfrm flipH="1">
            <a:off x="319094" y="4526133"/>
            <a:ext cx="3240360" cy="8526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5" name="Picture 3" descr="C:\Users\akademik\Desktop\2021okul\a150e8adcf590d0c10a613dfec7e2cf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6109" y="1484784"/>
            <a:ext cx="5426205" cy="447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395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99000">
              <a:srgbClr val="21D6E0"/>
            </a:gs>
            <a:gs pos="99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 rot="907601">
            <a:off x="6084478" y="356464"/>
            <a:ext cx="2855943" cy="933466"/>
          </a:xfrm>
        </p:spPr>
        <p:txBody>
          <a:bodyPr>
            <a:noAutofit/>
          </a:bodyPr>
          <a:lstStyle/>
          <a:p>
            <a:r>
              <a:rPr lang="tr-TR" sz="2800" b="1" dirty="0" smtClean="0">
                <a:latin typeface="Aldine401 BT" panose="02020602060306020A03" pitchFamily="18" charset="0"/>
              </a:rPr>
              <a:t>Emek olmadan</a:t>
            </a:r>
            <a:br>
              <a:rPr lang="tr-TR" sz="2800" b="1" dirty="0" smtClean="0">
                <a:latin typeface="Aldine401 BT" panose="02020602060306020A03" pitchFamily="18" charset="0"/>
              </a:rPr>
            </a:br>
            <a:r>
              <a:rPr lang="tr-TR" sz="2800" b="1" dirty="0" smtClean="0">
                <a:latin typeface="Aldine401 BT" panose="02020602060306020A03" pitchFamily="18" charset="0"/>
              </a:rPr>
              <a:t> yemek olmaz</a:t>
            </a:r>
            <a:endParaRPr lang="tr-TR" sz="2800" b="1" dirty="0">
              <a:latin typeface="Aldine401 BT" panose="02020602060306020A03" pitchFamily="18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716016" y="2564904"/>
            <a:ext cx="5061248" cy="4525963"/>
          </a:xfrm>
        </p:spPr>
        <p:txBody>
          <a:bodyPr/>
          <a:lstStyle/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sz="2000" dirty="0" smtClean="0">
                <a:latin typeface="Aldine401 BT" panose="02020602060306020A03" pitchFamily="18" charset="0"/>
              </a:rPr>
              <a:t>Sevgiler…</a:t>
            </a:r>
          </a:p>
          <a:p>
            <a:pPr marL="0" indent="0" algn="ctr">
              <a:buNone/>
            </a:pPr>
            <a:r>
              <a:rPr lang="tr-TR" sz="2000" dirty="0" smtClean="0">
                <a:latin typeface="Aldine401 BT" panose="02020602060306020A03" pitchFamily="18" charset="0"/>
              </a:rPr>
              <a:t>Türkçe Öğretmeni</a:t>
            </a:r>
          </a:p>
          <a:p>
            <a:pPr marL="0" indent="0" algn="ctr">
              <a:buNone/>
            </a:pPr>
            <a:r>
              <a:rPr lang="tr-TR" sz="2000" dirty="0" smtClean="0">
                <a:latin typeface="Aldine401 BT" panose="02020602060306020A03" pitchFamily="18" charset="0"/>
              </a:rPr>
              <a:t>Şöhret Doğruyol Sağbaş</a:t>
            </a:r>
            <a:endParaRPr lang="tr-TR" sz="2000" dirty="0">
              <a:latin typeface="Aldine401 BT" panose="02020602060306020A03" pitchFamily="18" charset="0"/>
            </a:endParaRPr>
          </a:p>
        </p:txBody>
      </p:sp>
      <p:pic>
        <p:nvPicPr>
          <p:cNvPr id="1026" name="Picture 2" descr="C:\Users\akademik\Desktop\2021okul\446099ed536f1368463326981e1654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184"/>
            <a:ext cx="5459852" cy="682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kademik\Desktop\2021okul\okulbasaris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88840"/>
            <a:ext cx="3309654" cy="236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56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 descr="C:\Users\akademik\Desktop\2021okul\images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3" y="476672"/>
            <a:ext cx="6768752" cy="5070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kademik\Desktop\2021okul\images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4823044" cy="295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910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972288" y="620688"/>
            <a:ext cx="5256584" cy="1152128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FF00"/>
                </a:solidFill>
              </a:rPr>
              <a:t>S</a:t>
            </a:r>
            <a:r>
              <a:rPr lang="tr-TR" b="1" dirty="0" smtClean="0">
                <a:solidFill>
                  <a:srgbClr val="FFFF00"/>
                </a:solidFill>
              </a:rPr>
              <a:t>iz de isterseniz muhteşem birine dönüşebilirsiniz.</a:t>
            </a:r>
          </a:p>
          <a:p>
            <a:endParaRPr lang="tr-TR" dirty="0" smtClean="0"/>
          </a:p>
          <a:p>
            <a:endParaRPr lang="tr-TR" dirty="0"/>
          </a:p>
        </p:txBody>
      </p:sp>
      <p:pic>
        <p:nvPicPr>
          <p:cNvPr id="2050" name="Picture 2" descr="C:\Users\akademik\Desktop\2021okul\06faf16f0f77ade688180321b106db9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20888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etin kutusu 5"/>
          <p:cNvSpPr txBox="1"/>
          <p:nvPr/>
        </p:nvSpPr>
        <p:spPr>
          <a:xfrm>
            <a:off x="0" y="5420986"/>
            <a:ext cx="3491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u="sng" dirty="0" smtClean="0">
                <a:solidFill>
                  <a:srgbClr val="92D050"/>
                </a:solidFill>
              </a:rPr>
              <a:t>Formül</a:t>
            </a:r>
            <a:endParaRPr lang="tr-TR" sz="2400" b="1" dirty="0" smtClean="0">
              <a:solidFill>
                <a:srgbClr val="92D050"/>
              </a:solidFill>
            </a:endParaRPr>
          </a:p>
          <a:p>
            <a:pPr algn="ctr"/>
            <a:r>
              <a:rPr lang="tr-TR" dirty="0" smtClean="0">
                <a:solidFill>
                  <a:srgbClr val="FFFF00"/>
                </a:solidFill>
              </a:rPr>
              <a:t>Öğretmenlerinizin yönergelerine uymak.</a:t>
            </a:r>
            <a:endParaRPr lang="tr-TR" dirty="0">
              <a:solidFill>
                <a:srgbClr val="FFFF00"/>
              </a:solidFill>
            </a:endParaRPr>
          </a:p>
        </p:txBody>
      </p:sp>
      <p:pic>
        <p:nvPicPr>
          <p:cNvPr id="2051" name="Picture 3" descr="C:\Users\akademik\Desktop\2021okul\minecraft-glass-bottle-texture-mapping-right-potion-thumbnai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581128"/>
            <a:ext cx="822186" cy="82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kademik\Desktop\2021okul\im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72816"/>
            <a:ext cx="5513545" cy="386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3637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99000">
              <a:srgbClr val="FF6633"/>
            </a:gs>
            <a:gs pos="1000">
              <a:srgbClr val="FFFF00"/>
            </a:gs>
            <a:gs pos="100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b="1" dirty="0" smtClean="0"/>
              <a:t>Telafi eğitiminde neler </a:t>
            </a:r>
            <a:r>
              <a:rPr lang="tr-TR" b="1" dirty="0"/>
              <a:t>yaptık?</a:t>
            </a:r>
            <a:br>
              <a:rPr lang="tr-TR" b="1" dirty="0"/>
            </a:b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95536" y="3356992"/>
            <a:ext cx="8229600" cy="4525963"/>
          </a:xfrm>
        </p:spPr>
        <p:txBody>
          <a:bodyPr>
            <a:normAutofit/>
          </a:bodyPr>
          <a:lstStyle/>
          <a:p>
            <a:r>
              <a:rPr lang="tr-TR" sz="1800" dirty="0" smtClean="0"/>
              <a:t>..</a:t>
            </a:r>
            <a:r>
              <a:rPr lang="tr-TR" sz="2000" dirty="0" smtClean="0"/>
              <a:t>.</a:t>
            </a:r>
            <a:endParaRPr lang="tr-TR" dirty="0" smtClean="0"/>
          </a:p>
        </p:txBody>
      </p:sp>
      <p:pic>
        <p:nvPicPr>
          <p:cNvPr id="7170" name="Picture 2" descr="C:\Users\akademik\Desktop\2021okul\images (2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980728"/>
            <a:ext cx="3253226" cy="218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171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100000">
              <a:srgbClr val="FFFF00"/>
            </a:gs>
            <a:gs pos="100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b="1" dirty="0" smtClean="0"/>
              <a:t>Bundan sonra </a:t>
            </a:r>
            <a:r>
              <a:rPr lang="tr-TR" b="1" dirty="0"/>
              <a:t>n</a:t>
            </a:r>
            <a:r>
              <a:rPr lang="tr-TR" b="1" dirty="0" smtClean="0"/>
              <a:t>e </a:t>
            </a:r>
            <a:r>
              <a:rPr lang="tr-TR" b="1" dirty="0"/>
              <a:t>y</a:t>
            </a:r>
            <a:r>
              <a:rPr lang="tr-TR" b="1" dirty="0" smtClean="0"/>
              <a:t>apmalıyız?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rmAutofit/>
          </a:bodyPr>
          <a:lstStyle/>
          <a:p>
            <a:r>
              <a:rPr lang="tr-TR" sz="2800" dirty="0" smtClean="0"/>
              <a:t>Her gün EBA TV’den derslerimizi takip etmeliyiz.</a:t>
            </a:r>
          </a:p>
          <a:p>
            <a:r>
              <a:rPr lang="tr-TR" sz="2800" dirty="0" smtClean="0"/>
              <a:t>Her gün EBA </a:t>
            </a:r>
            <a:r>
              <a:rPr lang="tr-TR" sz="2800" dirty="0" err="1" smtClean="0"/>
              <a:t>portalından</a:t>
            </a:r>
            <a:r>
              <a:rPr lang="tr-TR" sz="2800" dirty="0" smtClean="0"/>
              <a:t> bize gönderilen canlı derslere katılmalıyız.</a:t>
            </a:r>
          </a:p>
          <a:p>
            <a:r>
              <a:rPr lang="tr-TR" sz="2800" dirty="0" smtClean="0"/>
              <a:t>Her gün EBA </a:t>
            </a:r>
            <a:r>
              <a:rPr lang="tr-TR" sz="2800" dirty="0" err="1" smtClean="0"/>
              <a:t>portalından</a:t>
            </a:r>
            <a:r>
              <a:rPr lang="tr-TR" sz="2800" dirty="0" smtClean="0"/>
              <a:t> bize gönderilen ödevleri yapmalıyız.</a:t>
            </a:r>
          </a:p>
        </p:txBody>
      </p:sp>
      <p:pic>
        <p:nvPicPr>
          <p:cNvPr id="2050" name="Picture 2" descr="C:\Users\akademik\Desktop\2021okul\20173818_13918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48294"/>
            <a:ext cx="5160702" cy="290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153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94000">
              <a:srgbClr val="FFFF00"/>
            </a:gs>
            <a:gs pos="94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Daha başka neler yapmalıyız?</a:t>
            </a:r>
            <a:endParaRPr lang="tr-TR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267744" y="1556792"/>
            <a:ext cx="6995120" cy="4525963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Kendimize program yapmalı ve bunu görünür bir yere asmalıyız.</a:t>
            </a:r>
          </a:p>
          <a:p>
            <a:r>
              <a:rPr lang="tr-TR" dirty="0" smtClean="0"/>
              <a:t>Her sabah aynı saatte kalkmalı, güne sporla başlamalıyız.</a:t>
            </a:r>
          </a:p>
          <a:p>
            <a:r>
              <a:rPr lang="tr-TR" dirty="0" smtClean="0"/>
              <a:t>Kahvaltı etmeden ders dinlememeliyiz.</a:t>
            </a:r>
          </a:p>
          <a:p>
            <a:r>
              <a:rPr lang="tr-TR" dirty="0" smtClean="0"/>
              <a:t>Test kitaplarımız olmalı ve öğrendiğimiz konularla ilgili testleri o kitaplardan bulup çözmeliyiz.(Her gün kendimize çözeceğimiz soru sayısı belirlemeliyiz)</a:t>
            </a:r>
          </a:p>
          <a:p>
            <a:r>
              <a:rPr lang="tr-TR" dirty="0" smtClean="0"/>
              <a:t>Her gün kitap okumak için belirli bir saatimiz olmalı. Kitap okumak boş zaman uğraşı değildir. </a:t>
            </a:r>
          </a:p>
          <a:p>
            <a:endParaRPr lang="tr-TR" dirty="0"/>
          </a:p>
        </p:txBody>
      </p:sp>
      <p:pic>
        <p:nvPicPr>
          <p:cNvPr id="3074" name="Picture 2" descr="C:\Users\akademik\Desktop\2021okul\okulbasaris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808" y="3284984"/>
            <a:ext cx="2354560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861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3656" y="260648"/>
            <a:ext cx="8928992" cy="1143000"/>
          </a:xfrm>
        </p:spPr>
        <p:txBody>
          <a:bodyPr>
            <a:noAutofit/>
          </a:bodyPr>
          <a:lstStyle/>
          <a:p>
            <a:r>
              <a:rPr lang="tr-TR" sz="28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  <a:t>Sağlıklı beslenmeye özen göstermeli gün içinde aşağıdakileri mutlaka vücudumuza göndermeliyiz.</a:t>
            </a:r>
            <a:br>
              <a:rPr lang="tr-TR" sz="2800" b="1" dirty="0">
                <a:solidFill>
                  <a:srgbClr val="FF0000"/>
                </a:solidFill>
                <a:latin typeface="Arial Rounded MT Bold" panose="020F0704030504030204" pitchFamily="34" charset="0"/>
              </a:rPr>
            </a:br>
            <a:endParaRPr lang="tr-TR" sz="2800" b="1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7504" y="1340768"/>
            <a:ext cx="8229600" cy="4525963"/>
          </a:xfrm>
        </p:spPr>
        <p:txBody>
          <a:bodyPr>
            <a:normAutofit/>
          </a:bodyPr>
          <a:lstStyle/>
          <a:p>
            <a:r>
              <a:rPr lang="tr-TR" sz="2400" b="1" dirty="0" smtClean="0"/>
              <a:t>Güçlü kemik ve dişler için</a:t>
            </a:r>
          </a:p>
          <a:p>
            <a:r>
              <a:rPr lang="tr-TR" sz="2400" dirty="0"/>
              <a:t>K</a:t>
            </a:r>
            <a:r>
              <a:rPr lang="tr-TR" sz="2400" dirty="0" smtClean="0"/>
              <a:t>alsiyum ( Peynir, Yoğurt, Ayran, Süt…)</a:t>
            </a:r>
          </a:p>
          <a:p>
            <a:pPr marL="0" indent="0">
              <a:buNone/>
            </a:pPr>
            <a:r>
              <a:rPr lang="tr-TR" sz="2400" dirty="0" smtClean="0"/>
              <a:t>               </a:t>
            </a:r>
            <a:r>
              <a:rPr lang="tr-TR" sz="2400" b="1" dirty="0" smtClean="0"/>
              <a:t>Bağışıklık sistemimiz için</a:t>
            </a:r>
          </a:p>
          <a:p>
            <a:r>
              <a:rPr lang="tr-TR" sz="2400" dirty="0" smtClean="0"/>
              <a:t>C Vitamini (Meyveler, Sebzeler)</a:t>
            </a:r>
          </a:p>
          <a:p>
            <a:r>
              <a:rPr lang="tr-TR" sz="2400" dirty="0" smtClean="0"/>
              <a:t>D Vitamini (Güneş…)</a:t>
            </a:r>
          </a:p>
          <a:p>
            <a:pPr marL="0" indent="0">
              <a:buNone/>
            </a:pPr>
            <a:r>
              <a:rPr lang="tr-TR" sz="2400" b="1" dirty="0" smtClean="0"/>
              <a:t>            Gözlerimizin bozulmaması için</a:t>
            </a:r>
          </a:p>
          <a:p>
            <a:r>
              <a:rPr lang="tr-TR" sz="2400" dirty="0" smtClean="0"/>
              <a:t>A Vitamini (havuç, yumurta sarısı…) </a:t>
            </a:r>
          </a:p>
          <a:p>
            <a:pPr marL="0" indent="0">
              <a:buNone/>
            </a:pPr>
            <a:r>
              <a:rPr lang="tr-TR" sz="2400" dirty="0" smtClean="0"/>
              <a:t>                     </a:t>
            </a:r>
            <a:r>
              <a:rPr lang="tr-TR" sz="2400" b="1" dirty="0" smtClean="0"/>
              <a:t>Beyin Gelişimi için</a:t>
            </a:r>
          </a:p>
          <a:p>
            <a:pPr marL="0" indent="0">
              <a:buNone/>
            </a:pPr>
            <a:r>
              <a:rPr lang="tr-TR" sz="2400" dirty="0" smtClean="0"/>
              <a:t>   Ceviz, balık… </a:t>
            </a:r>
            <a:endParaRPr lang="tr-TR" sz="2400" dirty="0"/>
          </a:p>
          <a:p>
            <a:pPr marL="0" indent="0">
              <a:buNone/>
            </a:pPr>
            <a:endParaRPr lang="tr-TR" b="1" dirty="0"/>
          </a:p>
        </p:txBody>
      </p:sp>
      <p:pic>
        <p:nvPicPr>
          <p:cNvPr id="4098" name="Picture 2" descr="C:\Users\akademik\Desktop\2021okul\unnam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1736" y="4437112"/>
            <a:ext cx="4058296" cy="229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şağı Ok 3"/>
          <p:cNvSpPr/>
          <p:nvPr/>
        </p:nvSpPr>
        <p:spPr>
          <a:xfrm rot="3023513">
            <a:off x="7239056" y="1085771"/>
            <a:ext cx="436661" cy="7458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Metin kutusu 4"/>
          <p:cNvSpPr txBox="1"/>
          <p:nvPr/>
        </p:nvSpPr>
        <p:spPr>
          <a:xfrm>
            <a:off x="6084168" y="314096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>
                <a:solidFill>
                  <a:srgbClr val="FF0000"/>
                </a:solidFill>
              </a:rPr>
              <a:t>«Sağlam kafa, sağlam vücutta bulunur.»</a:t>
            </a:r>
            <a:endParaRPr lang="tr-T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518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0">
              <a:srgbClr val="FF6633"/>
            </a:gs>
            <a:gs pos="91000">
              <a:srgbClr val="FFFF00"/>
            </a:gs>
            <a:gs pos="98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b="1" dirty="0" smtClean="0"/>
              <a:t>Not: </a:t>
            </a:r>
            <a:r>
              <a:rPr lang="tr-TR" sz="2800" dirty="0" smtClean="0"/>
              <a:t>Hazırlayacağınız programda molalarda resim, müzik, spor faaliyetleri yapabilir, </a:t>
            </a:r>
            <a:r>
              <a:rPr lang="tr-TR" sz="2800" dirty="0"/>
              <a:t>(sanal </a:t>
            </a:r>
            <a:r>
              <a:rPr lang="tr-TR" sz="2800" dirty="0" smtClean="0"/>
              <a:t>olmayan)oyunlar oynayabilir, ailece film, sohbet ya da kitap okuma saati yapabilirsiniz.</a:t>
            </a:r>
            <a:endParaRPr lang="tr-TR" sz="2800" dirty="0"/>
          </a:p>
        </p:txBody>
      </p:sp>
      <p:pic>
        <p:nvPicPr>
          <p:cNvPr id="5122" name="Picture 2" descr="C:\Users\akademik\Desktop\2021okul\indir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3016"/>
            <a:ext cx="5524621" cy="270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6491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87000">
              <a:srgbClr val="FF6633"/>
            </a:gs>
            <a:gs pos="89000">
              <a:srgbClr val="FFFF00"/>
            </a:gs>
            <a:gs pos="97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/>
              <a:t>Her Gün Ne </a:t>
            </a:r>
            <a:r>
              <a:rPr lang="tr-TR" b="1" u="sng" dirty="0" smtClean="0"/>
              <a:t>Yapmamalıyız</a:t>
            </a:r>
            <a:endParaRPr lang="tr-TR" b="1" u="sng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Akşam yatmaz, sabah kalkmaz </a:t>
            </a:r>
            <a:r>
              <a:rPr lang="tr-TR" dirty="0" err="1" smtClean="0"/>
              <a:t>modunda</a:t>
            </a:r>
            <a:r>
              <a:rPr lang="tr-TR" dirty="0" smtClean="0"/>
              <a:t> olmamalıyız.</a:t>
            </a:r>
          </a:p>
          <a:p>
            <a:r>
              <a:rPr lang="tr-TR" dirty="0" smtClean="0"/>
              <a:t>EBA </a:t>
            </a:r>
            <a:r>
              <a:rPr lang="tr-TR" dirty="0" err="1" smtClean="0"/>
              <a:t>portalında</a:t>
            </a:r>
            <a:r>
              <a:rPr lang="tr-TR" dirty="0" smtClean="0"/>
              <a:t> </a:t>
            </a:r>
            <a:r>
              <a:rPr lang="tr-TR" dirty="0"/>
              <a:t>ders dışı gereksiz </a:t>
            </a:r>
            <a:r>
              <a:rPr lang="tr-TR" dirty="0" smtClean="0"/>
              <a:t>paylaşımlar yapmamalıyız.	</a:t>
            </a:r>
          </a:p>
          <a:p>
            <a:r>
              <a:rPr lang="tr-TR" dirty="0" smtClean="0"/>
              <a:t>Yazı yazarken imla ve noktalama hatası yapmamaya özen göstermeliyiz.</a:t>
            </a:r>
          </a:p>
          <a:p>
            <a:r>
              <a:rPr lang="tr-TR" dirty="0" smtClean="0"/>
              <a:t>Telefonun ve bilgisayarın esiri olmamalıyız.</a:t>
            </a:r>
          </a:p>
          <a:p>
            <a:r>
              <a:rPr lang="tr-TR" dirty="0" smtClean="0"/>
              <a:t>Ailemize karşı asabi tavırlar içine girmemeliyiz.</a:t>
            </a:r>
          </a:p>
          <a:p>
            <a:r>
              <a:rPr lang="tr-TR" dirty="0" smtClean="0"/>
              <a:t>Odamızı savaş alanına çevirmemeliyiz. 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6335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-1404664" y="404664"/>
            <a:ext cx="8229600" cy="1143000"/>
          </a:xfrm>
        </p:spPr>
        <p:txBody>
          <a:bodyPr>
            <a:noAutofit/>
          </a:bodyPr>
          <a:lstStyle/>
          <a:p>
            <a:r>
              <a:rPr lang="tr-TR" sz="3600" b="1" dirty="0" smtClean="0"/>
              <a:t>Canlı Ders Öncesi Hazırlık</a:t>
            </a:r>
            <a:br>
              <a:rPr lang="tr-TR" sz="3600" b="1" dirty="0" smtClean="0"/>
            </a:br>
            <a:endParaRPr lang="tr-TR" sz="3600" b="1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tr-TR" dirty="0" smtClean="0"/>
              <a:t>Uykumuzu almış olmalıyız.</a:t>
            </a:r>
          </a:p>
          <a:p>
            <a:r>
              <a:rPr lang="tr-TR" dirty="0" smtClean="0"/>
              <a:t>Karnımız tok olmalı.</a:t>
            </a:r>
          </a:p>
          <a:p>
            <a:r>
              <a:rPr lang="tr-TR" dirty="0" smtClean="0"/>
              <a:t>Ufak da olsa spor yapmış olmalıyız.</a:t>
            </a:r>
          </a:p>
          <a:p>
            <a:r>
              <a:rPr lang="tr-TR" dirty="0" smtClean="0"/>
              <a:t>Kapımız kapalı olmalı ve odada yalnız olmalıyız.</a:t>
            </a:r>
          </a:p>
          <a:p>
            <a:r>
              <a:rPr lang="tr-TR" dirty="0" smtClean="0"/>
              <a:t>Yanımızda kağıt, kalem, defter, kitap bulundurmalıyız.</a:t>
            </a:r>
          </a:p>
          <a:p>
            <a:r>
              <a:rPr lang="tr-TR" dirty="0" smtClean="0"/>
              <a:t>Derste su içmek serbest, onun dışında bir şeyler yemek, içmek hoş kaçmaz.  </a:t>
            </a:r>
          </a:p>
          <a:p>
            <a:r>
              <a:rPr lang="tr-TR" dirty="0" smtClean="0"/>
              <a:t>Odamızı toplamalı, görünümümüze dikkat etmeli, ters ışıkta kalmamak için pencereyi asla arkamıza almamalıyız. </a:t>
            </a:r>
          </a:p>
          <a:p>
            <a:r>
              <a:rPr lang="tr-TR" dirty="0" smtClean="0"/>
              <a:t>Oda kapımıza derste olduğumuza dair not asmalı, derse bağlanmadan önce aile bireylerine bilgi vermeliyiz. </a:t>
            </a:r>
          </a:p>
          <a:p>
            <a:pPr marL="0" indent="0">
              <a:buNone/>
            </a:pPr>
            <a:endParaRPr lang="tr-TR" b="1" dirty="0" smtClean="0"/>
          </a:p>
          <a:p>
            <a:pPr marL="0" indent="0">
              <a:buNone/>
            </a:pPr>
            <a:r>
              <a:rPr lang="tr-TR" b="1" dirty="0" smtClean="0"/>
              <a:t>Not: </a:t>
            </a:r>
            <a:r>
              <a:rPr lang="tr-TR" dirty="0" smtClean="0"/>
              <a:t>Kulaklık kullanırsanız evdeki ortam sesinin derse yansımasına engel olabilirsiniz. Sesiniz de daha fazla duyulur.</a:t>
            </a:r>
            <a:endParaRPr lang="tr-TR" dirty="0"/>
          </a:p>
        </p:txBody>
      </p:sp>
      <p:pic>
        <p:nvPicPr>
          <p:cNvPr id="6146" name="Picture 2" descr="C:\Users\akademik\Desktop\2021okul\5ea2a3397152d81a14142186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1266" y="44624"/>
            <a:ext cx="447917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286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385</Words>
  <Application>Microsoft Office PowerPoint</Application>
  <PresentationFormat>Ekran Gösterisi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Slayt 1</vt:lpstr>
      <vt:lpstr>Slayt 2</vt:lpstr>
      <vt:lpstr>Telafi eğitiminde neler yaptık? </vt:lpstr>
      <vt:lpstr>Bundan sonra ne yapmalıyız?</vt:lpstr>
      <vt:lpstr>Daha başka neler yapmalıyız?</vt:lpstr>
      <vt:lpstr>Sağlıklı beslenmeye özen göstermeli gün içinde aşağıdakileri mutlaka vücudumuza göndermeliyiz. </vt:lpstr>
      <vt:lpstr>Slayt 7</vt:lpstr>
      <vt:lpstr>Her Gün Ne Yapmamalıyız</vt:lpstr>
      <vt:lpstr>Canlı Ders Öncesi Hazırlık </vt:lpstr>
      <vt:lpstr>Başarılı Olma Formülü</vt:lpstr>
      <vt:lpstr>Emek olmadan  yemek olmaz</vt:lpstr>
      <vt:lpstr>Slayt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Sınıfa Hoş Geldiniz</dc:title>
  <dc:creator>akademik</dc:creator>
  <cp:lastModifiedBy>nesrin deniz</cp:lastModifiedBy>
  <cp:revision>33</cp:revision>
  <dcterms:created xsi:type="dcterms:W3CDTF">2020-09-20T10:47:41Z</dcterms:created>
  <dcterms:modified xsi:type="dcterms:W3CDTF">2020-09-21T20:19:43Z</dcterms:modified>
</cp:coreProperties>
</file>