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7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7C71DEB-6D2B-423C-A17E-7881FFC5F680}" v="5852" dt="2020-09-18T21:46:55.19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4660"/>
  </p:normalViewPr>
  <p:slideViewPr>
    <p:cSldViewPr snapToGrid="0">
      <p:cViewPr>
        <p:scale>
          <a:sx n="92" d="100"/>
          <a:sy n="92" d="100"/>
        </p:scale>
        <p:origin x="-211" y="-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 /><Relationship Id="rId18" Type="http://schemas.openxmlformats.org/officeDocument/2006/relationships/slide" Target="slides/slide17.xml" /><Relationship Id="rId26" Type="http://schemas.openxmlformats.org/officeDocument/2006/relationships/slide" Target="slides/slide25.xml" /><Relationship Id="rId39" Type="http://schemas.openxmlformats.org/officeDocument/2006/relationships/slide" Target="slides/slide38.xml" /><Relationship Id="rId3" Type="http://schemas.openxmlformats.org/officeDocument/2006/relationships/slide" Target="slides/slide2.xml" /><Relationship Id="rId21" Type="http://schemas.openxmlformats.org/officeDocument/2006/relationships/slide" Target="slides/slide20.xml" /><Relationship Id="rId34" Type="http://schemas.openxmlformats.org/officeDocument/2006/relationships/slide" Target="slides/slide33.xml" /><Relationship Id="rId42" Type="http://schemas.openxmlformats.org/officeDocument/2006/relationships/slide" Target="slides/slide41.xml" /><Relationship Id="rId47" Type="http://schemas.openxmlformats.org/officeDocument/2006/relationships/theme" Target="theme/theme1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slide" Target="slides/slide16.xml" /><Relationship Id="rId25" Type="http://schemas.openxmlformats.org/officeDocument/2006/relationships/slide" Target="slides/slide24.xml" /><Relationship Id="rId33" Type="http://schemas.openxmlformats.org/officeDocument/2006/relationships/slide" Target="slides/slide32.xml" /><Relationship Id="rId38" Type="http://schemas.openxmlformats.org/officeDocument/2006/relationships/slide" Target="slides/slide37.xml" /><Relationship Id="rId46" Type="http://schemas.openxmlformats.org/officeDocument/2006/relationships/viewProps" Target="viewProps.xml" /><Relationship Id="rId2" Type="http://schemas.openxmlformats.org/officeDocument/2006/relationships/slide" Target="slides/slide1.xml" /><Relationship Id="rId16" Type="http://schemas.openxmlformats.org/officeDocument/2006/relationships/slide" Target="slides/slide15.xml" /><Relationship Id="rId20" Type="http://schemas.openxmlformats.org/officeDocument/2006/relationships/slide" Target="slides/slide19.xml" /><Relationship Id="rId29" Type="http://schemas.openxmlformats.org/officeDocument/2006/relationships/slide" Target="slides/slide28.xml" /><Relationship Id="rId41" Type="http://schemas.openxmlformats.org/officeDocument/2006/relationships/slide" Target="slides/slide40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24" Type="http://schemas.openxmlformats.org/officeDocument/2006/relationships/slide" Target="slides/slide23.xml" /><Relationship Id="rId32" Type="http://schemas.openxmlformats.org/officeDocument/2006/relationships/slide" Target="slides/slide31.xml" /><Relationship Id="rId37" Type="http://schemas.openxmlformats.org/officeDocument/2006/relationships/slide" Target="slides/slide36.xml" /><Relationship Id="rId40" Type="http://schemas.openxmlformats.org/officeDocument/2006/relationships/slide" Target="slides/slide39.xml" /><Relationship Id="rId45" Type="http://schemas.openxmlformats.org/officeDocument/2006/relationships/presProps" Target="presProps.xml" /><Relationship Id="rId5" Type="http://schemas.openxmlformats.org/officeDocument/2006/relationships/slide" Target="slides/slide4.xml" /><Relationship Id="rId15" Type="http://schemas.openxmlformats.org/officeDocument/2006/relationships/slide" Target="slides/slide14.xml" /><Relationship Id="rId23" Type="http://schemas.openxmlformats.org/officeDocument/2006/relationships/slide" Target="slides/slide22.xml" /><Relationship Id="rId28" Type="http://schemas.openxmlformats.org/officeDocument/2006/relationships/slide" Target="slides/slide27.xml" /><Relationship Id="rId36" Type="http://schemas.openxmlformats.org/officeDocument/2006/relationships/slide" Target="slides/slide35.xml" /><Relationship Id="rId49" Type="http://schemas.microsoft.com/office/2015/10/relationships/revisionInfo" Target="revisionInfo.xml" /><Relationship Id="rId10" Type="http://schemas.openxmlformats.org/officeDocument/2006/relationships/slide" Target="slides/slide9.xml" /><Relationship Id="rId19" Type="http://schemas.openxmlformats.org/officeDocument/2006/relationships/slide" Target="slides/slide18.xml" /><Relationship Id="rId31" Type="http://schemas.openxmlformats.org/officeDocument/2006/relationships/slide" Target="slides/slide30.xml" /><Relationship Id="rId44" Type="http://schemas.openxmlformats.org/officeDocument/2006/relationships/slide" Target="slides/slide43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Relationship Id="rId22" Type="http://schemas.openxmlformats.org/officeDocument/2006/relationships/slide" Target="slides/slide21.xml" /><Relationship Id="rId27" Type="http://schemas.openxmlformats.org/officeDocument/2006/relationships/slide" Target="slides/slide26.xml" /><Relationship Id="rId30" Type="http://schemas.openxmlformats.org/officeDocument/2006/relationships/slide" Target="slides/slide29.xml" /><Relationship Id="rId35" Type="http://schemas.openxmlformats.org/officeDocument/2006/relationships/slide" Target="slides/slide34.xml" /><Relationship Id="rId43" Type="http://schemas.openxmlformats.org/officeDocument/2006/relationships/slide" Target="slides/slide42.xml" /><Relationship Id="rId48" Type="http://schemas.openxmlformats.org/officeDocument/2006/relationships/tableStyles" Target="tableStyles.xml" /><Relationship Id="rId8" Type="http://schemas.openxmlformats.org/officeDocument/2006/relationships/slide" Target="slides/slide7.xml" 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DA88E6D-CE30-43D3-9F42-A468B45D0290}" type="doc">
      <dgm:prSet loTypeId="urn:microsoft.com/office/officeart/2005/8/layout/hierarchy1" loCatId="hierarchy" qsTypeId="urn:microsoft.com/office/officeart/2005/8/quickstyle/simple2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399C97F5-1CE8-4256-A1F9-732BAF2C1BF9}">
      <dgm:prSet/>
      <dgm:spPr/>
      <dgm:t>
        <a:bodyPr/>
        <a:lstStyle/>
        <a:p>
          <a:r>
            <a:rPr lang="tr-TR"/>
            <a:t>ÖĞRENME VE MAIİE CURIE(MERİ KÜRİ)</a:t>
          </a:r>
          <a:endParaRPr lang="en-US"/>
        </a:p>
      </dgm:t>
    </dgm:pt>
    <dgm:pt modelId="{EEBCF08E-A0B1-4E0D-8EEC-DACCCD41EC9C}" type="parTrans" cxnId="{0E3843C8-3BB5-46C8-9AA2-B23D4968401A}">
      <dgm:prSet/>
      <dgm:spPr/>
      <dgm:t>
        <a:bodyPr/>
        <a:lstStyle/>
        <a:p>
          <a:endParaRPr lang="en-US"/>
        </a:p>
      </dgm:t>
    </dgm:pt>
    <dgm:pt modelId="{19CE8B90-2F0E-4ED6-9E6B-B5A712B37579}" type="sibTrans" cxnId="{0E3843C8-3BB5-46C8-9AA2-B23D4968401A}">
      <dgm:prSet/>
      <dgm:spPr/>
      <dgm:t>
        <a:bodyPr/>
        <a:lstStyle/>
        <a:p>
          <a:endParaRPr lang="en-US"/>
        </a:p>
      </dgm:t>
    </dgm:pt>
    <dgm:pt modelId="{0609913C-9338-4DCB-B4AB-9DD7336B9603}">
      <dgm:prSet/>
      <dgm:spPr/>
      <dgm:t>
        <a:bodyPr/>
        <a:lstStyle/>
        <a:p>
          <a:r>
            <a:rPr lang="tr-TR"/>
            <a:t>BEYİN NE İŞ YAPAR?</a:t>
          </a:r>
          <a:endParaRPr lang="en-US"/>
        </a:p>
      </dgm:t>
    </dgm:pt>
    <dgm:pt modelId="{A748FA12-3062-4EDE-8ECF-65175C036852}" type="parTrans" cxnId="{77D8776F-444E-491F-AEC4-9C6EE5F6674C}">
      <dgm:prSet/>
      <dgm:spPr/>
      <dgm:t>
        <a:bodyPr/>
        <a:lstStyle/>
        <a:p>
          <a:endParaRPr lang="en-US"/>
        </a:p>
      </dgm:t>
    </dgm:pt>
    <dgm:pt modelId="{1C09A7E0-F4FB-42B0-8711-1F142B9C4469}" type="sibTrans" cxnId="{77D8776F-444E-491F-AEC4-9C6EE5F6674C}">
      <dgm:prSet/>
      <dgm:spPr/>
      <dgm:t>
        <a:bodyPr/>
        <a:lstStyle/>
        <a:p>
          <a:endParaRPr lang="en-US"/>
        </a:p>
      </dgm:t>
    </dgm:pt>
    <dgm:pt modelId="{51DF0E78-5D3E-4E98-A74A-3D8BBAE8B869}">
      <dgm:prSet/>
      <dgm:spPr/>
      <dgm:t>
        <a:bodyPr/>
        <a:lstStyle/>
        <a:p>
          <a:r>
            <a:rPr lang="tr-TR"/>
            <a:t>AKIL AYDINLIĞINDA</a:t>
          </a:r>
          <a:endParaRPr lang="en-US"/>
        </a:p>
      </dgm:t>
    </dgm:pt>
    <dgm:pt modelId="{C58C8D54-1C3F-4CAD-9460-FB707CD232FB}" type="parTrans" cxnId="{134FE4F8-1929-4143-8011-3630455715CB}">
      <dgm:prSet/>
      <dgm:spPr/>
      <dgm:t>
        <a:bodyPr/>
        <a:lstStyle/>
        <a:p>
          <a:endParaRPr lang="en-US"/>
        </a:p>
      </dgm:t>
    </dgm:pt>
    <dgm:pt modelId="{861274C3-15DF-4C5B-B560-5880333F42F1}" type="sibTrans" cxnId="{134FE4F8-1929-4143-8011-3630455715CB}">
      <dgm:prSet/>
      <dgm:spPr/>
      <dgm:t>
        <a:bodyPr/>
        <a:lstStyle/>
        <a:p>
          <a:endParaRPr lang="en-US"/>
        </a:p>
      </dgm:t>
    </dgm:pt>
    <dgm:pt modelId="{455AFA5D-5857-460A-A341-BCB608212DCC}" type="pres">
      <dgm:prSet presAssocID="{6DA88E6D-CE30-43D3-9F42-A468B45D029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A6AB582F-D234-470A-8F76-0CEFF85FA85C}" type="pres">
      <dgm:prSet presAssocID="{399C97F5-1CE8-4256-A1F9-732BAF2C1BF9}" presName="hierRoot1" presStyleCnt="0"/>
      <dgm:spPr/>
    </dgm:pt>
    <dgm:pt modelId="{DA5B5758-DB55-46D8-A81C-CAB2A00876E1}" type="pres">
      <dgm:prSet presAssocID="{399C97F5-1CE8-4256-A1F9-732BAF2C1BF9}" presName="composite" presStyleCnt="0"/>
      <dgm:spPr/>
    </dgm:pt>
    <dgm:pt modelId="{89CC2970-A814-4AD9-A748-EBAA21491575}" type="pres">
      <dgm:prSet presAssocID="{399C97F5-1CE8-4256-A1F9-732BAF2C1BF9}" presName="background" presStyleLbl="node0" presStyleIdx="0" presStyleCnt="3"/>
      <dgm:spPr/>
    </dgm:pt>
    <dgm:pt modelId="{AF069704-D100-4F88-9B17-DF6673E14141}" type="pres">
      <dgm:prSet presAssocID="{399C97F5-1CE8-4256-A1F9-732BAF2C1BF9}" presName="text" presStyleLbl="fgAcc0" presStyleIdx="0" presStyleCnt="3">
        <dgm:presLayoutVars>
          <dgm:chPref val="3"/>
        </dgm:presLayoutVars>
      </dgm:prSet>
      <dgm:spPr/>
    </dgm:pt>
    <dgm:pt modelId="{BAD57D2E-A5A5-43CB-9D98-05224C3F778D}" type="pres">
      <dgm:prSet presAssocID="{399C97F5-1CE8-4256-A1F9-732BAF2C1BF9}" presName="hierChild2" presStyleCnt="0"/>
      <dgm:spPr/>
    </dgm:pt>
    <dgm:pt modelId="{25B7D11B-2071-45B7-B371-E7CDCAEE4787}" type="pres">
      <dgm:prSet presAssocID="{0609913C-9338-4DCB-B4AB-9DD7336B9603}" presName="hierRoot1" presStyleCnt="0"/>
      <dgm:spPr/>
    </dgm:pt>
    <dgm:pt modelId="{E56F495A-6142-4255-A543-321FABEA4818}" type="pres">
      <dgm:prSet presAssocID="{0609913C-9338-4DCB-B4AB-9DD7336B9603}" presName="composite" presStyleCnt="0"/>
      <dgm:spPr/>
    </dgm:pt>
    <dgm:pt modelId="{3D5DE34B-B081-4CB9-869A-872551C34858}" type="pres">
      <dgm:prSet presAssocID="{0609913C-9338-4DCB-B4AB-9DD7336B9603}" presName="background" presStyleLbl="node0" presStyleIdx="1" presStyleCnt="3"/>
      <dgm:spPr/>
    </dgm:pt>
    <dgm:pt modelId="{86F4DF01-FC4C-41E8-A4A3-79D47BEB8BD5}" type="pres">
      <dgm:prSet presAssocID="{0609913C-9338-4DCB-B4AB-9DD7336B9603}" presName="text" presStyleLbl="fgAcc0" presStyleIdx="1" presStyleCnt="3">
        <dgm:presLayoutVars>
          <dgm:chPref val="3"/>
        </dgm:presLayoutVars>
      </dgm:prSet>
      <dgm:spPr/>
    </dgm:pt>
    <dgm:pt modelId="{818513FB-ABB4-4DC8-B678-D6AE83E155D9}" type="pres">
      <dgm:prSet presAssocID="{0609913C-9338-4DCB-B4AB-9DD7336B9603}" presName="hierChild2" presStyleCnt="0"/>
      <dgm:spPr/>
    </dgm:pt>
    <dgm:pt modelId="{C531DAEE-A176-4D5F-8EF8-3CF8956BBAAE}" type="pres">
      <dgm:prSet presAssocID="{51DF0E78-5D3E-4E98-A74A-3D8BBAE8B869}" presName="hierRoot1" presStyleCnt="0"/>
      <dgm:spPr/>
    </dgm:pt>
    <dgm:pt modelId="{77271E29-392B-446E-B346-13AC3ECA4632}" type="pres">
      <dgm:prSet presAssocID="{51DF0E78-5D3E-4E98-A74A-3D8BBAE8B869}" presName="composite" presStyleCnt="0"/>
      <dgm:spPr/>
    </dgm:pt>
    <dgm:pt modelId="{F316E6B2-99F1-4EC1-A657-F7B0DB456EA2}" type="pres">
      <dgm:prSet presAssocID="{51DF0E78-5D3E-4E98-A74A-3D8BBAE8B869}" presName="background" presStyleLbl="node0" presStyleIdx="2" presStyleCnt="3"/>
      <dgm:spPr/>
    </dgm:pt>
    <dgm:pt modelId="{38445529-8AC7-4210-A75B-C2FB74903865}" type="pres">
      <dgm:prSet presAssocID="{51DF0E78-5D3E-4E98-A74A-3D8BBAE8B869}" presName="text" presStyleLbl="fgAcc0" presStyleIdx="2" presStyleCnt="3">
        <dgm:presLayoutVars>
          <dgm:chPref val="3"/>
        </dgm:presLayoutVars>
      </dgm:prSet>
      <dgm:spPr/>
    </dgm:pt>
    <dgm:pt modelId="{ADE2F19A-4A4E-4F2D-85AB-BF16DC49EE22}" type="pres">
      <dgm:prSet presAssocID="{51DF0E78-5D3E-4E98-A74A-3D8BBAE8B869}" presName="hierChild2" presStyleCnt="0"/>
      <dgm:spPr/>
    </dgm:pt>
  </dgm:ptLst>
  <dgm:cxnLst>
    <dgm:cxn modelId="{3E38495F-4F58-4BBF-9E51-DBFC6752DFD7}" type="presOf" srcId="{0609913C-9338-4DCB-B4AB-9DD7336B9603}" destId="{86F4DF01-FC4C-41E8-A4A3-79D47BEB8BD5}" srcOrd="0" destOrd="0" presId="urn:microsoft.com/office/officeart/2005/8/layout/hierarchy1"/>
    <dgm:cxn modelId="{77D8776F-444E-491F-AEC4-9C6EE5F6674C}" srcId="{6DA88E6D-CE30-43D3-9F42-A468B45D0290}" destId="{0609913C-9338-4DCB-B4AB-9DD7336B9603}" srcOrd="1" destOrd="0" parTransId="{A748FA12-3062-4EDE-8ECF-65175C036852}" sibTransId="{1C09A7E0-F4FB-42B0-8711-1F142B9C4469}"/>
    <dgm:cxn modelId="{B989717B-FA95-4345-A8AC-55FBEE4D695D}" type="presOf" srcId="{399C97F5-1CE8-4256-A1F9-732BAF2C1BF9}" destId="{AF069704-D100-4F88-9B17-DF6673E14141}" srcOrd="0" destOrd="0" presId="urn:microsoft.com/office/officeart/2005/8/layout/hierarchy1"/>
    <dgm:cxn modelId="{1F4FDE9E-6706-415F-B682-8B2C871C8C6C}" type="presOf" srcId="{6DA88E6D-CE30-43D3-9F42-A468B45D0290}" destId="{455AFA5D-5857-460A-A341-BCB608212DCC}" srcOrd="0" destOrd="0" presId="urn:microsoft.com/office/officeart/2005/8/layout/hierarchy1"/>
    <dgm:cxn modelId="{0E3843C8-3BB5-46C8-9AA2-B23D4968401A}" srcId="{6DA88E6D-CE30-43D3-9F42-A468B45D0290}" destId="{399C97F5-1CE8-4256-A1F9-732BAF2C1BF9}" srcOrd="0" destOrd="0" parTransId="{EEBCF08E-A0B1-4E0D-8EEC-DACCCD41EC9C}" sibTransId="{19CE8B90-2F0E-4ED6-9E6B-B5A712B37579}"/>
    <dgm:cxn modelId="{0FAEC2DB-6BFC-4990-9C3A-E73033E5D366}" type="presOf" srcId="{51DF0E78-5D3E-4E98-A74A-3D8BBAE8B869}" destId="{38445529-8AC7-4210-A75B-C2FB74903865}" srcOrd="0" destOrd="0" presId="urn:microsoft.com/office/officeart/2005/8/layout/hierarchy1"/>
    <dgm:cxn modelId="{134FE4F8-1929-4143-8011-3630455715CB}" srcId="{6DA88E6D-CE30-43D3-9F42-A468B45D0290}" destId="{51DF0E78-5D3E-4E98-A74A-3D8BBAE8B869}" srcOrd="2" destOrd="0" parTransId="{C58C8D54-1C3F-4CAD-9460-FB707CD232FB}" sibTransId="{861274C3-15DF-4C5B-B560-5880333F42F1}"/>
    <dgm:cxn modelId="{987E2EA1-9150-47AC-93B3-C59C60503FB9}" type="presParOf" srcId="{455AFA5D-5857-460A-A341-BCB608212DCC}" destId="{A6AB582F-D234-470A-8F76-0CEFF85FA85C}" srcOrd="0" destOrd="0" presId="urn:microsoft.com/office/officeart/2005/8/layout/hierarchy1"/>
    <dgm:cxn modelId="{AEC34BB1-D7CE-4CAC-9EBC-21579C8D9E72}" type="presParOf" srcId="{A6AB582F-D234-470A-8F76-0CEFF85FA85C}" destId="{DA5B5758-DB55-46D8-A81C-CAB2A00876E1}" srcOrd="0" destOrd="0" presId="urn:microsoft.com/office/officeart/2005/8/layout/hierarchy1"/>
    <dgm:cxn modelId="{5B54DB03-E1E3-4127-8AAF-5857925047E5}" type="presParOf" srcId="{DA5B5758-DB55-46D8-A81C-CAB2A00876E1}" destId="{89CC2970-A814-4AD9-A748-EBAA21491575}" srcOrd="0" destOrd="0" presId="urn:microsoft.com/office/officeart/2005/8/layout/hierarchy1"/>
    <dgm:cxn modelId="{118DF108-AFC4-4DEB-A27E-4CFA7A6C56F1}" type="presParOf" srcId="{DA5B5758-DB55-46D8-A81C-CAB2A00876E1}" destId="{AF069704-D100-4F88-9B17-DF6673E14141}" srcOrd="1" destOrd="0" presId="urn:microsoft.com/office/officeart/2005/8/layout/hierarchy1"/>
    <dgm:cxn modelId="{8185FC7C-86A7-4C80-B642-56C0D50DE5EE}" type="presParOf" srcId="{A6AB582F-D234-470A-8F76-0CEFF85FA85C}" destId="{BAD57D2E-A5A5-43CB-9D98-05224C3F778D}" srcOrd="1" destOrd="0" presId="urn:microsoft.com/office/officeart/2005/8/layout/hierarchy1"/>
    <dgm:cxn modelId="{72F1F965-6232-40F3-B784-F0A085032707}" type="presParOf" srcId="{455AFA5D-5857-460A-A341-BCB608212DCC}" destId="{25B7D11B-2071-45B7-B371-E7CDCAEE4787}" srcOrd="1" destOrd="0" presId="urn:microsoft.com/office/officeart/2005/8/layout/hierarchy1"/>
    <dgm:cxn modelId="{47651602-02F4-4670-BC28-1F836B692B0B}" type="presParOf" srcId="{25B7D11B-2071-45B7-B371-E7CDCAEE4787}" destId="{E56F495A-6142-4255-A543-321FABEA4818}" srcOrd="0" destOrd="0" presId="urn:microsoft.com/office/officeart/2005/8/layout/hierarchy1"/>
    <dgm:cxn modelId="{E172160D-7A11-46B1-9A48-68E4ED457C08}" type="presParOf" srcId="{E56F495A-6142-4255-A543-321FABEA4818}" destId="{3D5DE34B-B081-4CB9-869A-872551C34858}" srcOrd="0" destOrd="0" presId="urn:microsoft.com/office/officeart/2005/8/layout/hierarchy1"/>
    <dgm:cxn modelId="{9833AFDD-3DAF-46F4-A23E-2F901F4E052D}" type="presParOf" srcId="{E56F495A-6142-4255-A543-321FABEA4818}" destId="{86F4DF01-FC4C-41E8-A4A3-79D47BEB8BD5}" srcOrd="1" destOrd="0" presId="urn:microsoft.com/office/officeart/2005/8/layout/hierarchy1"/>
    <dgm:cxn modelId="{58680E20-E306-4228-B3A1-EB3E5488FF2F}" type="presParOf" srcId="{25B7D11B-2071-45B7-B371-E7CDCAEE4787}" destId="{818513FB-ABB4-4DC8-B678-D6AE83E155D9}" srcOrd="1" destOrd="0" presId="urn:microsoft.com/office/officeart/2005/8/layout/hierarchy1"/>
    <dgm:cxn modelId="{A44ED776-250C-45BB-ACF5-86508897DEB8}" type="presParOf" srcId="{455AFA5D-5857-460A-A341-BCB608212DCC}" destId="{C531DAEE-A176-4D5F-8EF8-3CF8956BBAAE}" srcOrd="2" destOrd="0" presId="urn:microsoft.com/office/officeart/2005/8/layout/hierarchy1"/>
    <dgm:cxn modelId="{6C5D8109-200D-4CFF-A3DB-1C53F59B2D49}" type="presParOf" srcId="{C531DAEE-A176-4D5F-8EF8-3CF8956BBAAE}" destId="{77271E29-392B-446E-B346-13AC3ECA4632}" srcOrd="0" destOrd="0" presId="urn:microsoft.com/office/officeart/2005/8/layout/hierarchy1"/>
    <dgm:cxn modelId="{4B242EB8-E313-48AA-98A4-7BEAF11AF048}" type="presParOf" srcId="{77271E29-392B-446E-B346-13AC3ECA4632}" destId="{F316E6B2-99F1-4EC1-A657-F7B0DB456EA2}" srcOrd="0" destOrd="0" presId="urn:microsoft.com/office/officeart/2005/8/layout/hierarchy1"/>
    <dgm:cxn modelId="{DF1489D7-1729-4510-B2F5-AECF38CB9A00}" type="presParOf" srcId="{77271E29-392B-446E-B346-13AC3ECA4632}" destId="{38445529-8AC7-4210-A75B-C2FB74903865}" srcOrd="1" destOrd="0" presId="urn:microsoft.com/office/officeart/2005/8/layout/hierarchy1"/>
    <dgm:cxn modelId="{10989724-9BF7-4CD7-9317-084CB29A84BD}" type="presParOf" srcId="{C531DAEE-A176-4D5F-8EF8-3CF8956BBAAE}" destId="{ADE2F19A-4A4E-4F2D-85AB-BF16DC49EE22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6D922EF-F84D-4C8B-8F2B-22246E03C0BB}" type="doc">
      <dgm:prSet loTypeId="urn:microsoft.com/office/officeart/2005/8/layout/default" loCatId="list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tr-TR"/>
        </a:p>
      </dgm:t>
    </dgm:pt>
    <dgm:pt modelId="{F0A1189B-DEB0-493D-A7EB-18FE75FF129A}">
      <dgm:prSet phldrT="[Metin]" phldr="0"/>
      <dgm:spPr/>
      <dgm:t>
        <a:bodyPr/>
        <a:lstStyle/>
        <a:p>
          <a:pPr rtl="0"/>
          <a:r>
            <a:rPr lang="tr-TR">
              <a:latin typeface="Arial" panose="020B0604020202020204"/>
            </a:rPr>
            <a:t>NESLİHAN PAÇAL</a:t>
          </a:r>
          <a:endParaRPr lang="tr-TR"/>
        </a:p>
      </dgm:t>
    </dgm:pt>
    <dgm:pt modelId="{4741EBAE-50FC-4448-8861-9CA462A712D6}" type="parTrans" cxnId="{9944DC6C-74B0-40AB-801D-22D255E44BED}">
      <dgm:prSet/>
      <dgm:spPr/>
      <dgm:t>
        <a:bodyPr/>
        <a:lstStyle/>
        <a:p>
          <a:endParaRPr lang="tr-TR"/>
        </a:p>
      </dgm:t>
    </dgm:pt>
    <dgm:pt modelId="{AF711BDD-0546-43D0-BBD0-7D8208AB7051}" type="sibTrans" cxnId="{9944DC6C-74B0-40AB-801D-22D255E44BED}">
      <dgm:prSet/>
      <dgm:spPr/>
      <dgm:t>
        <a:bodyPr/>
        <a:lstStyle/>
        <a:p>
          <a:endParaRPr lang="tr-TR"/>
        </a:p>
      </dgm:t>
    </dgm:pt>
    <dgm:pt modelId="{F0B10114-819D-471C-98B5-1D8A63F62AC1}">
      <dgm:prSet phldrT="[Metin]" phldr="0"/>
      <dgm:spPr/>
      <dgm:t>
        <a:bodyPr/>
        <a:lstStyle/>
        <a:p>
          <a:pPr rtl="0"/>
          <a:r>
            <a:rPr lang="tr-TR">
              <a:latin typeface="Arial" panose="020B0604020202020204"/>
            </a:rPr>
            <a:t>MİMAR SİNAN İLKOKULU</a:t>
          </a:r>
          <a:endParaRPr lang="tr-TR"/>
        </a:p>
      </dgm:t>
    </dgm:pt>
    <dgm:pt modelId="{11E2A999-3727-4119-B243-F3E29DB65EEF}" type="parTrans" cxnId="{2FAFB514-FA30-4281-BDAB-066FEE36D1E5}">
      <dgm:prSet/>
      <dgm:spPr/>
      <dgm:t>
        <a:bodyPr/>
        <a:lstStyle/>
        <a:p>
          <a:endParaRPr lang="tr-TR"/>
        </a:p>
      </dgm:t>
    </dgm:pt>
    <dgm:pt modelId="{244578FC-5407-475A-AF73-C4344FFBBDD4}" type="sibTrans" cxnId="{2FAFB514-FA30-4281-BDAB-066FEE36D1E5}">
      <dgm:prSet/>
      <dgm:spPr/>
      <dgm:t>
        <a:bodyPr/>
        <a:lstStyle/>
        <a:p>
          <a:endParaRPr lang="tr-TR"/>
        </a:p>
      </dgm:t>
    </dgm:pt>
    <dgm:pt modelId="{5D9AEE18-5DCE-4B83-B6EA-CADD832700E4}">
      <dgm:prSet phldrT="[Metin]" phldr="0"/>
      <dgm:spPr/>
      <dgm:t>
        <a:bodyPr/>
        <a:lstStyle/>
        <a:p>
          <a:pPr rtl="0"/>
          <a:r>
            <a:rPr lang="tr-TR">
              <a:latin typeface="Arial" panose="020B0604020202020204"/>
            </a:rPr>
            <a:t>4/C SINIFI</a:t>
          </a:r>
          <a:endParaRPr lang="tr-TR"/>
        </a:p>
      </dgm:t>
    </dgm:pt>
    <dgm:pt modelId="{14D78946-3118-4F86-A7C0-608BE03FE90F}" type="parTrans" cxnId="{269F5BAD-084C-4861-9906-302434EEE78C}">
      <dgm:prSet/>
      <dgm:spPr/>
      <dgm:t>
        <a:bodyPr/>
        <a:lstStyle/>
        <a:p>
          <a:endParaRPr lang="tr-TR"/>
        </a:p>
      </dgm:t>
    </dgm:pt>
    <dgm:pt modelId="{26FD44DA-21CE-40A2-9FEC-1F3B6E651F15}" type="sibTrans" cxnId="{269F5BAD-084C-4861-9906-302434EEE78C}">
      <dgm:prSet/>
      <dgm:spPr/>
      <dgm:t>
        <a:bodyPr/>
        <a:lstStyle/>
        <a:p>
          <a:endParaRPr lang="tr-TR"/>
        </a:p>
      </dgm:t>
    </dgm:pt>
    <dgm:pt modelId="{3B8DCC30-39BB-4C5A-B93C-F216A2A03E25}" type="pres">
      <dgm:prSet presAssocID="{A6D922EF-F84D-4C8B-8F2B-22246E03C0BB}" presName="diagram" presStyleCnt="0">
        <dgm:presLayoutVars>
          <dgm:dir/>
          <dgm:resizeHandles val="exact"/>
        </dgm:presLayoutVars>
      </dgm:prSet>
      <dgm:spPr/>
    </dgm:pt>
    <dgm:pt modelId="{266DF659-1C9A-4EDD-A18E-3BD4D669DD30}" type="pres">
      <dgm:prSet presAssocID="{F0A1189B-DEB0-493D-A7EB-18FE75FF129A}" presName="node" presStyleLbl="node1" presStyleIdx="0" presStyleCnt="3">
        <dgm:presLayoutVars>
          <dgm:bulletEnabled val="1"/>
        </dgm:presLayoutVars>
      </dgm:prSet>
      <dgm:spPr/>
    </dgm:pt>
    <dgm:pt modelId="{1D4E30A0-B8CF-46A6-B801-7CB13A3EA9B4}" type="pres">
      <dgm:prSet presAssocID="{AF711BDD-0546-43D0-BBD0-7D8208AB7051}" presName="sibTrans" presStyleCnt="0"/>
      <dgm:spPr/>
    </dgm:pt>
    <dgm:pt modelId="{C6E72501-8BA7-4E7E-8009-9A1780E46EAF}" type="pres">
      <dgm:prSet presAssocID="{F0B10114-819D-471C-98B5-1D8A63F62AC1}" presName="node" presStyleLbl="node1" presStyleIdx="1" presStyleCnt="3">
        <dgm:presLayoutVars>
          <dgm:bulletEnabled val="1"/>
        </dgm:presLayoutVars>
      </dgm:prSet>
      <dgm:spPr/>
    </dgm:pt>
    <dgm:pt modelId="{0E9A5ACD-60DC-4DC2-8BFC-770902C187C7}" type="pres">
      <dgm:prSet presAssocID="{244578FC-5407-475A-AF73-C4344FFBBDD4}" presName="sibTrans" presStyleCnt="0"/>
      <dgm:spPr/>
    </dgm:pt>
    <dgm:pt modelId="{4C84D803-0132-48A7-955C-58F5271CDFC3}" type="pres">
      <dgm:prSet presAssocID="{5D9AEE18-5DCE-4B83-B6EA-CADD832700E4}" presName="node" presStyleLbl="node1" presStyleIdx="2" presStyleCnt="3">
        <dgm:presLayoutVars>
          <dgm:bulletEnabled val="1"/>
        </dgm:presLayoutVars>
      </dgm:prSet>
      <dgm:spPr/>
    </dgm:pt>
  </dgm:ptLst>
  <dgm:cxnLst>
    <dgm:cxn modelId="{8461D613-0740-47CF-8B8B-7BC1A7D81730}" type="presOf" srcId="{F0B10114-819D-471C-98B5-1D8A63F62AC1}" destId="{C6E72501-8BA7-4E7E-8009-9A1780E46EAF}" srcOrd="0" destOrd="0" presId="urn:microsoft.com/office/officeart/2005/8/layout/default"/>
    <dgm:cxn modelId="{2FAFB514-FA30-4281-BDAB-066FEE36D1E5}" srcId="{A6D922EF-F84D-4C8B-8F2B-22246E03C0BB}" destId="{F0B10114-819D-471C-98B5-1D8A63F62AC1}" srcOrd="1" destOrd="0" parTransId="{11E2A999-3727-4119-B243-F3E29DB65EEF}" sibTransId="{244578FC-5407-475A-AF73-C4344FFBBDD4}"/>
    <dgm:cxn modelId="{9944DC6C-74B0-40AB-801D-22D255E44BED}" srcId="{A6D922EF-F84D-4C8B-8F2B-22246E03C0BB}" destId="{F0A1189B-DEB0-493D-A7EB-18FE75FF129A}" srcOrd="0" destOrd="0" parTransId="{4741EBAE-50FC-4448-8861-9CA462A712D6}" sibTransId="{AF711BDD-0546-43D0-BBD0-7D8208AB7051}"/>
    <dgm:cxn modelId="{5C897E89-2F14-4523-B5CC-BEC12952AE59}" type="presOf" srcId="{5D9AEE18-5DCE-4B83-B6EA-CADD832700E4}" destId="{4C84D803-0132-48A7-955C-58F5271CDFC3}" srcOrd="0" destOrd="0" presId="urn:microsoft.com/office/officeart/2005/8/layout/default"/>
    <dgm:cxn modelId="{269F5BAD-084C-4861-9906-302434EEE78C}" srcId="{A6D922EF-F84D-4C8B-8F2B-22246E03C0BB}" destId="{5D9AEE18-5DCE-4B83-B6EA-CADD832700E4}" srcOrd="2" destOrd="0" parTransId="{14D78946-3118-4F86-A7C0-608BE03FE90F}" sibTransId="{26FD44DA-21CE-40A2-9FEC-1F3B6E651F15}"/>
    <dgm:cxn modelId="{332EB7B3-AA52-4A1E-93E9-51ADA34925DA}" type="presOf" srcId="{A6D922EF-F84D-4C8B-8F2B-22246E03C0BB}" destId="{3B8DCC30-39BB-4C5A-B93C-F216A2A03E25}" srcOrd="0" destOrd="0" presId="urn:microsoft.com/office/officeart/2005/8/layout/default"/>
    <dgm:cxn modelId="{A0A8BCBB-E2B9-429C-92D6-5D2498524D84}" type="presOf" srcId="{F0A1189B-DEB0-493D-A7EB-18FE75FF129A}" destId="{266DF659-1C9A-4EDD-A18E-3BD4D669DD30}" srcOrd="0" destOrd="0" presId="urn:microsoft.com/office/officeart/2005/8/layout/default"/>
    <dgm:cxn modelId="{8358A5A1-CBBA-4BBD-8713-73C7F26BA643}" type="presParOf" srcId="{3B8DCC30-39BB-4C5A-B93C-F216A2A03E25}" destId="{266DF659-1C9A-4EDD-A18E-3BD4D669DD30}" srcOrd="0" destOrd="0" presId="urn:microsoft.com/office/officeart/2005/8/layout/default"/>
    <dgm:cxn modelId="{9A4FD6AA-1929-4E0F-896A-C99F2EE735F0}" type="presParOf" srcId="{3B8DCC30-39BB-4C5A-B93C-F216A2A03E25}" destId="{1D4E30A0-B8CF-46A6-B801-7CB13A3EA9B4}" srcOrd="1" destOrd="0" presId="urn:microsoft.com/office/officeart/2005/8/layout/default"/>
    <dgm:cxn modelId="{75FC7EE6-F8D7-4DC4-9DD9-075F02254E11}" type="presParOf" srcId="{3B8DCC30-39BB-4C5A-B93C-F216A2A03E25}" destId="{C6E72501-8BA7-4E7E-8009-9A1780E46EAF}" srcOrd="2" destOrd="0" presId="urn:microsoft.com/office/officeart/2005/8/layout/default"/>
    <dgm:cxn modelId="{BC9E85D2-41AF-4DA6-B989-9FE4B41806D5}" type="presParOf" srcId="{3B8DCC30-39BB-4C5A-B93C-F216A2A03E25}" destId="{0E9A5ACD-60DC-4DC2-8BFC-770902C187C7}" srcOrd="3" destOrd="0" presId="urn:microsoft.com/office/officeart/2005/8/layout/default"/>
    <dgm:cxn modelId="{0AFA022F-32C3-435F-A760-FAACFCF443C2}" type="presParOf" srcId="{3B8DCC30-39BB-4C5A-B93C-F216A2A03E25}" destId="{4C84D803-0132-48A7-955C-58F5271CDFC3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CC2970-A814-4AD9-A748-EBAA21491575}">
      <dsp:nvSpPr>
        <dsp:cNvPr id="0" name=""/>
        <dsp:cNvSpPr/>
      </dsp:nvSpPr>
      <dsp:spPr>
        <a:xfrm>
          <a:off x="0" y="854631"/>
          <a:ext cx="2238280" cy="14213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AF069704-D100-4F88-9B17-DF6673E14141}">
      <dsp:nvSpPr>
        <dsp:cNvPr id="0" name=""/>
        <dsp:cNvSpPr/>
      </dsp:nvSpPr>
      <dsp:spPr>
        <a:xfrm>
          <a:off x="248697" y="1090894"/>
          <a:ext cx="2238280" cy="14213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200" kern="1200"/>
            <a:t>ÖĞRENME VE MAIİE CURIE(MERİ KÜRİ)</a:t>
          </a:r>
          <a:endParaRPr lang="en-US" sz="2200" kern="1200"/>
        </a:p>
      </dsp:txBody>
      <dsp:txXfrm>
        <a:off x="290326" y="1132523"/>
        <a:ext cx="2155022" cy="1338049"/>
      </dsp:txXfrm>
    </dsp:sp>
    <dsp:sp modelId="{3D5DE34B-B081-4CB9-869A-872551C34858}">
      <dsp:nvSpPr>
        <dsp:cNvPr id="0" name=""/>
        <dsp:cNvSpPr/>
      </dsp:nvSpPr>
      <dsp:spPr>
        <a:xfrm>
          <a:off x="2735675" y="854631"/>
          <a:ext cx="2238280" cy="14213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86F4DF01-FC4C-41E8-A4A3-79D47BEB8BD5}">
      <dsp:nvSpPr>
        <dsp:cNvPr id="0" name=""/>
        <dsp:cNvSpPr/>
      </dsp:nvSpPr>
      <dsp:spPr>
        <a:xfrm>
          <a:off x="2984373" y="1090894"/>
          <a:ext cx="2238280" cy="14213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200" kern="1200"/>
            <a:t>BEYİN NE İŞ YAPAR?</a:t>
          </a:r>
          <a:endParaRPr lang="en-US" sz="2200" kern="1200"/>
        </a:p>
      </dsp:txBody>
      <dsp:txXfrm>
        <a:off x="3026002" y="1132523"/>
        <a:ext cx="2155022" cy="1338049"/>
      </dsp:txXfrm>
    </dsp:sp>
    <dsp:sp modelId="{F316E6B2-99F1-4EC1-A657-F7B0DB456EA2}">
      <dsp:nvSpPr>
        <dsp:cNvPr id="0" name=""/>
        <dsp:cNvSpPr/>
      </dsp:nvSpPr>
      <dsp:spPr>
        <a:xfrm>
          <a:off x="5471351" y="854631"/>
          <a:ext cx="2238280" cy="14213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38445529-8AC7-4210-A75B-C2FB74903865}">
      <dsp:nvSpPr>
        <dsp:cNvPr id="0" name=""/>
        <dsp:cNvSpPr/>
      </dsp:nvSpPr>
      <dsp:spPr>
        <a:xfrm>
          <a:off x="5720049" y="1090894"/>
          <a:ext cx="2238280" cy="14213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200" kern="1200"/>
            <a:t>AKIL AYDINLIĞINDA</a:t>
          </a:r>
          <a:endParaRPr lang="en-US" sz="2200" kern="1200"/>
        </a:p>
      </dsp:txBody>
      <dsp:txXfrm>
        <a:off x="5761678" y="1132523"/>
        <a:ext cx="2155022" cy="133804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6DF659-1C9A-4EDD-A18E-3BD4D669DD30}">
      <dsp:nvSpPr>
        <dsp:cNvPr id="0" name=""/>
        <dsp:cNvSpPr/>
      </dsp:nvSpPr>
      <dsp:spPr>
        <a:xfrm>
          <a:off x="640" y="376235"/>
          <a:ext cx="2496428" cy="1497857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2">
                <a:hueOff val="0"/>
                <a:satOff val="0"/>
                <a:lumOff val="0"/>
                <a:alphaOff val="0"/>
                <a:shade val="84000"/>
                <a:satMod val="130000"/>
                <a:lumMod val="92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76000"/>
                <a:satMod val="130000"/>
                <a:lumMod val="8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3100" kern="1200">
              <a:latin typeface="Arial" panose="020B0604020202020204"/>
            </a:rPr>
            <a:t>NESLİHAN PAÇAL</a:t>
          </a:r>
          <a:endParaRPr lang="tr-TR" sz="3100" kern="1200"/>
        </a:p>
      </dsp:txBody>
      <dsp:txXfrm>
        <a:off x="640" y="376235"/>
        <a:ext cx="2496428" cy="1497857"/>
      </dsp:txXfrm>
    </dsp:sp>
    <dsp:sp modelId="{C6E72501-8BA7-4E7E-8009-9A1780E46EAF}">
      <dsp:nvSpPr>
        <dsp:cNvPr id="0" name=""/>
        <dsp:cNvSpPr/>
      </dsp:nvSpPr>
      <dsp:spPr>
        <a:xfrm>
          <a:off x="2746711" y="376235"/>
          <a:ext cx="2496428" cy="1497857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3">
                <a:hueOff val="0"/>
                <a:satOff val="0"/>
                <a:lumOff val="0"/>
                <a:alphaOff val="0"/>
                <a:shade val="84000"/>
                <a:satMod val="130000"/>
                <a:lumMod val="92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6000"/>
                <a:satMod val="130000"/>
                <a:lumMod val="8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3100" kern="1200">
              <a:latin typeface="Arial" panose="020B0604020202020204"/>
            </a:rPr>
            <a:t>MİMAR SİNAN İLKOKULU</a:t>
          </a:r>
          <a:endParaRPr lang="tr-TR" sz="3100" kern="1200"/>
        </a:p>
      </dsp:txBody>
      <dsp:txXfrm>
        <a:off x="2746711" y="376235"/>
        <a:ext cx="2496428" cy="1497857"/>
      </dsp:txXfrm>
    </dsp:sp>
    <dsp:sp modelId="{4C84D803-0132-48A7-955C-58F5271CDFC3}">
      <dsp:nvSpPr>
        <dsp:cNvPr id="0" name=""/>
        <dsp:cNvSpPr/>
      </dsp:nvSpPr>
      <dsp:spPr>
        <a:xfrm>
          <a:off x="1373675" y="2123735"/>
          <a:ext cx="2496428" cy="1497857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4">
                <a:hueOff val="0"/>
                <a:satOff val="0"/>
                <a:lumOff val="0"/>
                <a:alphaOff val="0"/>
                <a:shade val="84000"/>
                <a:satMod val="130000"/>
                <a:lumMod val="92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76000"/>
                <a:satMod val="130000"/>
                <a:lumMod val="8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3100" kern="1200">
              <a:latin typeface="Arial" panose="020B0604020202020204"/>
            </a:rPr>
            <a:t>4/C SINIFI</a:t>
          </a:r>
          <a:endParaRPr lang="tr-TR" sz="3100" kern="1200"/>
        </a:p>
      </dsp:txBody>
      <dsp:txXfrm>
        <a:off x="1373675" y="2123735"/>
        <a:ext cx="2496428" cy="149785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7533" y="0"/>
            <a:ext cx="7934348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8941881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11808" y="3428998"/>
            <a:ext cx="5518066" cy="2268559"/>
          </a:xfrm>
        </p:spPr>
        <p:txBody>
          <a:bodyPr anchor="t">
            <a:normAutofit/>
          </a:bodyPr>
          <a:lstStyle>
            <a:lvl1pPr algn="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72274" y="2268786"/>
            <a:ext cx="5357600" cy="1160213"/>
          </a:xfrm>
        </p:spPr>
        <p:txBody>
          <a:bodyPr tIns="0" anchor="b">
            <a:normAutofit/>
          </a:bodyPr>
          <a:lstStyle>
            <a:lvl1pPr marL="0" indent="0" algn="r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3A824-1A51-4B26-AD58-A6D8E14F6C04}" type="datetimeFigureOut">
              <a:rPr lang="en-US" dirty="0"/>
              <a:t>9/19/2020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Ins="45720"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191282" y="3262852"/>
            <a:ext cx="415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24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26014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extBox 8"/>
          <p:cNvSpPr txBox="1"/>
          <p:nvPr/>
        </p:nvSpPr>
        <p:spPr>
          <a:xfrm>
            <a:off x="2194236" y="641225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11808" y="808056"/>
            <a:ext cx="7954091" cy="1077229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7E33E-8B18-4087-B112-809917729534}" type="datetimeFigureOut">
              <a:rPr lang="en-US" dirty="0"/>
              <a:t>9/19/2020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553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Rectangle 15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extBox 8"/>
          <p:cNvSpPr txBox="1"/>
          <p:nvPr/>
        </p:nvSpPr>
        <p:spPr>
          <a:xfrm rot="5400000">
            <a:off x="10337141" y="416061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39380" y="805818"/>
            <a:ext cx="1326519" cy="5244126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08751" y="970410"/>
            <a:ext cx="6466903" cy="5079534"/>
          </a:xfrm>
        </p:spPr>
        <p:txBody>
          <a:bodyPr vert="eaVert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FE419-2371-464F-8239-3959401C3561}" type="datetimeFigureOut">
              <a:rPr lang="en-US" dirty="0"/>
              <a:t>9/19/2020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7281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162C4-EDD9-4389-A98B-B87ECEA2A816}" type="datetimeFigureOut">
              <a:rPr lang="en-US" dirty="0"/>
              <a:t>9/19/2020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194943" y="641225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6434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" name="Rectangle 24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TextBox 10"/>
          <p:cNvSpPr txBox="1"/>
          <p:nvPr/>
        </p:nvSpPr>
        <p:spPr>
          <a:xfrm>
            <a:off x="2191843" y="2962586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3147254"/>
            <a:ext cx="7956560" cy="1424746"/>
          </a:xfrm>
        </p:spPr>
        <p:txBody>
          <a:bodyPr anchor="t">
            <a:normAutofit/>
          </a:bodyPr>
          <a:lstStyle>
            <a:lvl1pPr algn="r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3968" y="2268786"/>
            <a:ext cx="7791931" cy="878468"/>
          </a:xfrm>
        </p:spPr>
        <p:txBody>
          <a:bodyPr tIns="0" anchor="b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059C3-6A89-4494-99FF-5A4D6FFD50EB}" type="datetimeFigureOut">
              <a:rPr lang="en-US" dirty="0"/>
              <a:t>9/19/2020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2417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" name="Rectangle 26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805817"/>
            <a:ext cx="7950984" cy="108170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05374" y="2052116"/>
            <a:ext cx="3891960" cy="399782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66636" y="2052114"/>
            <a:ext cx="3894222" cy="3997829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4B2F-12DE-47F5-8894-472B206D2E1E}" type="datetimeFigureOut">
              <a:rPr lang="en-US" dirty="0"/>
              <a:t>9/19/2020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196172" y="641223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59883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" name="Rectangle 20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TextBox 11"/>
          <p:cNvSpPr txBox="1"/>
          <p:nvPr/>
        </p:nvSpPr>
        <p:spPr>
          <a:xfrm>
            <a:off x="2193650" y="636424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805818"/>
            <a:ext cx="7956560" cy="1078348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9285" y="2052115"/>
            <a:ext cx="3896467" cy="713818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09285" y="2851331"/>
            <a:ext cx="3893623" cy="3071434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66634" y="2052115"/>
            <a:ext cx="3899798" cy="713818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66635" y="2851331"/>
            <a:ext cx="3899798" cy="3071434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0E46F-7819-4ACF-B48B-48222C2ACC88}" type="datetimeFigureOut">
              <a:rPr lang="en-US" dirty="0"/>
              <a:t>9/19/2020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9097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13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F3416-4057-4DAA-829D-4CA07428D088}" type="datetimeFigureOut">
              <a:rPr lang="en-US" dirty="0"/>
              <a:t>9/19/2020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196172" y="641226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7983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D9284-D300-4297-87F7-E791DCC15DB1}" type="datetimeFigureOut">
              <a:rPr lang="en-US" dirty="0"/>
              <a:t>9/19/2020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88612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" name="Rectangle 25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TextBox 9"/>
          <p:cNvSpPr txBox="1"/>
          <p:nvPr/>
        </p:nvSpPr>
        <p:spPr>
          <a:xfrm>
            <a:off x="1554154" y="1127550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0323" y="1282451"/>
            <a:ext cx="2664361" cy="1903241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20154" y="805818"/>
            <a:ext cx="5446278" cy="5244126"/>
          </a:xfrm>
        </p:spPr>
        <p:txBody>
          <a:bodyPr anchor="ctr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0322" y="3186154"/>
            <a:ext cx="2664361" cy="2386397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525BB-DA17-4BA0-B3C8-3AC3ABC827E6}" type="datetimeFigureOut">
              <a:rPr lang="en-US" dirty="0"/>
              <a:t>9/19/2020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69562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" name="Rectangle 19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47062" y="3229"/>
            <a:ext cx="4629734" cy="6858000"/>
          </a:xfrm>
          <a:solidFill>
            <a:schemeClr val="tx1">
              <a:alpha val="10000"/>
            </a:schemeClr>
          </a:solidFill>
          <a:ln w="9525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554686" y="1127550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241" y="1282452"/>
            <a:ext cx="3970986" cy="1900473"/>
          </a:xfrm>
        </p:spPr>
        <p:txBody>
          <a:bodyPr anchor="b">
            <a:norm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0322" y="3182928"/>
            <a:ext cx="3971874" cy="2386394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4C9A-3960-41CF-A4E9-2A8FB932454B}" type="datetimeFigureOut">
              <a:rPr lang="en-US" dirty="0"/>
              <a:t>9/19/2020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32079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13" Type="http://schemas.openxmlformats.org/officeDocument/2006/relationships/image" Target="../media/image2.png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Relationship Id="rId14" Type="http://schemas.openxmlformats.org/officeDocument/2006/relationships/image" Target="../media/image3.png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11808" y="808056"/>
            <a:ext cx="7958331" cy="107722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3599" y="2052116"/>
            <a:ext cx="7796540" cy="39978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  <a:p>
            <a:pPr lvl="7"/>
            <a:r>
              <a:rPr lang="en-US" dirty="0"/>
              <a:t>Eigth level</a:t>
            </a:r>
          </a:p>
          <a:p>
            <a:pPr lvl="8"/>
            <a:r>
              <a:rPr lang="en-US" dirty="0"/>
              <a:t>Ninth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-810065" y="5270604"/>
            <a:ext cx="2662729" cy="182880"/>
          </a:xfrm>
          <a:prstGeom prst="rect">
            <a:avLst/>
          </a:prstGeom>
        </p:spPr>
        <p:txBody>
          <a:bodyPr vert="horz" lIns="91440" tIns="18288" rIns="91440" bIns="45720" rtlCol="0" anchor="t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3CBC1C18-307B-4F68-A007-B5B542270E8D}" type="datetimeFigureOut">
              <a:rPr lang="en-US" dirty="0"/>
              <a:t>9/19/2020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-2237130" y="3661144"/>
            <a:ext cx="5885352" cy="179176"/>
          </a:xfrm>
          <a:prstGeom prst="rect">
            <a:avLst/>
          </a:prstGeom>
        </p:spPr>
        <p:txBody>
          <a:bodyPr vert="horz" lIns="91440" tIns="45720" rIns="91440" bIns="18288" rtlCol="0" anchor="b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8407" y="164592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57" name="Rectangle 56"/>
          <p:cNvSpPr/>
          <p:nvPr/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95392259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  <p:sldLayoutId id="2147483780" r:id="rId4"/>
    <p:sldLayoutId id="2147483781" r:id="rId5"/>
    <p:sldLayoutId id="2147483782" r:id="rId6"/>
    <p:sldLayoutId id="2147483783" r:id="rId7"/>
    <p:sldLayoutId id="2147483784" r:id="rId8"/>
    <p:sldLayoutId id="2147483785" r:id="rId9"/>
    <p:sldLayoutId id="2147483786" r:id="rId10"/>
    <p:sldLayoutId id="2147483787" r:id="rId11"/>
  </p:sldLayoutIdLst>
  <p:hf sldNum="0" hdr="0" ftr="0" dt="0"/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3400" b="0" i="0" kern="1200" cap="none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344488" indent="-344488" algn="l" defTabSz="914400" rtl="0" eaLnBrk="1" latinLnBrk="0" hangingPunct="1">
        <a:lnSpc>
          <a:spcPct val="120000"/>
        </a:lnSpc>
        <a:spcBef>
          <a:spcPts val="10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95338" indent="-33813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58888" indent="-34448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709738" indent="-33813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173288" indent="-34448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642616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3108960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575304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404164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 /><Relationship Id="rId7" Type="http://schemas.microsoft.com/office/2007/relationships/diagramDrawing" Target="../diagrams/drawing1.xml" /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2.xml" /><Relationship Id="rId6" Type="http://schemas.openxmlformats.org/officeDocument/2006/relationships/diagramColors" Target="../diagrams/colors1.xml" /><Relationship Id="rId5" Type="http://schemas.openxmlformats.org/officeDocument/2006/relationships/diagramQuickStyle" Target="../diagrams/quickStyle1.xml" /><Relationship Id="rId4" Type="http://schemas.openxmlformats.org/officeDocument/2006/relationships/diagramLayout" Target="../diagrams/layout1.xml" 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 /><Relationship Id="rId2" Type="http://schemas.openxmlformats.org/officeDocument/2006/relationships/image" Target="../media/image2.png" /><Relationship Id="rId1" Type="http://schemas.openxmlformats.org/officeDocument/2006/relationships/slideLayout" Target="../slideLayouts/slideLayout2.xml" 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 /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2.xml" 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 /><Relationship Id="rId2" Type="http://schemas.openxmlformats.org/officeDocument/2006/relationships/image" Target="../media/image2.png" /><Relationship Id="rId1" Type="http://schemas.openxmlformats.org/officeDocument/2006/relationships/slideLayout" Target="../slideLayouts/slideLayout2.xml" 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 /><Relationship Id="rId2" Type="http://schemas.openxmlformats.org/officeDocument/2006/relationships/image" Target="../media/image2.png" /><Relationship Id="rId1" Type="http://schemas.openxmlformats.org/officeDocument/2006/relationships/slideLayout" Target="../slideLayouts/slideLayout2.xml" 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 /><Relationship Id="rId2" Type="http://schemas.openxmlformats.org/officeDocument/2006/relationships/image" Target="../media/image2.png" /><Relationship Id="rId1" Type="http://schemas.openxmlformats.org/officeDocument/2006/relationships/slideLayout" Target="../slideLayouts/slideLayout2.xml" 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 /><Relationship Id="rId2" Type="http://schemas.openxmlformats.org/officeDocument/2006/relationships/image" Target="../media/image2.png" /><Relationship Id="rId1" Type="http://schemas.openxmlformats.org/officeDocument/2006/relationships/slideLayout" Target="../slideLayouts/slideLayout2.xml" 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 /><Relationship Id="rId2" Type="http://schemas.openxmlformats.org/officeDocument/2006/relationships/image" Target="../media/image2.png" /><Relationship Id="rId1" Type="http://schemas.openxmlformats.org/officeDocument/2006/relationships/slideLayout" Target="../slideLayouts/slideLayout2.xml" 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 /><Relationship Id="rId2" Type="http://schemas.openxmlformats.org/officeDocument/2006/relationships/image" Target="../media/image2.png" /><Relationship Id="rId1" Type="http://schemas.openxmlformats.org/officeDocument/2006/relationships/slideLayout" Target="../slideLayouts/slideLayout2.xml" 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 /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2.xml" /><Relationship Id="rId4" Type="http://schemas.openxmlformats.org/officeDocument/2006/relationships/image" Target="../media/image3.png" 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 /><Relationship Id="rId2" Type="http://schemas.openxmlformats.org/officeDocument/2006/relationships/image" Target="../media/image2.png" /><Relationship Id="rId1" Type="http://schemas.openxmlformats.org/officeDocument/2006/relationships/slideLayout" Target="../slideLayouts/slideLayout2.xml" 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 /><Relationship Id="rId2" Type="http://schemas.openxmlformats.org/officeDocument/2006/relationships/image" Target="../media/image2.png" /><Relationship Id="rId1" Type="http://schemas.openxmlformats.org/officeDocument/2006/relationships/slideLayout" Target="../slideLayouts/slideLayout2.xml" 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 /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2.xml" /><Relationship Id="rId4" Type="http://schemas.openxmlformats.org/officeDocument/2006/relationships/image" Target="../media/image3.png" 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Layout" Target="../slideLayouts/slideLayout2.xml" 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 /><Relationship Id="rId2" Type="http://schemas.openxmlformats.org/officeDocument/2006/relationships/image" Target="../media/image2.png" /><Relationship Id="rId1" Type="http://schemas.openxmlformats.org/officeDocument/2006/relationships/slideLayout" Target="../slideLayouts/slideLayout2.xml" 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Layout" Target="../slideLayouts/slideLayout2.xml" 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Layout" Target="../slideLayouts/slideLayout2.xml" 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 /><Relationship Id="rId2" Type="http://schemas.openxmlformats.org/officeDocument/2006/relationships/image" Target="../media/image2.png" /><Relationship Id="rId1" Type="http://schemas.openxmlformats.org/officeDocument/2006/relationships/slideLayout" Target="../slideLayouts/slideLayout2.xml" 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 /><Relationship Id="rId2" Type="http://schemas.openxmlformats.org/officeDocument/2006/relationships/image" Target="../media/image2.png" /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Layout" Target="../slideLayouts/slideLayout1.xml" 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 /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2.xml" 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Layout" Target="../slideLayouts/slideLayout2.xml" 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 /><Relationship Id="rId2" Type="http://schemas.openxmlformats.org/officeDocument/2006/relationships/image" Target="../media/image2.png" /><Relationship Id="rId1" Type="http://schemas.openxmlformats.org/officeDocument/2006/relationships/slideLayout" Target="../slideLayouts/slideLayout2.xml" 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 /><Relationship Id="rId2" Type="http://schemas.openxmlformats.org/officeDocument/2006/relationships/image" Target="../media/image2.png" /><Relationship Id="rId1" Type="http://schemas.openxmlformats.org/officeDocument/2006/relationships/slideLayout" Target="../slideLayouts/slideLayout2.xml" 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 /><Relationship Id="rId2" Type="http://schemas.openxmlformats.org/officeDocument/2006/relationships/image" Target="../media/image2.png" /><Relationship Id="rId1" Type="http://schemas.openxmlformats.org/officeDocument/2006/relationships/slideLayout" Target="../slideLayouts/slideLayout2.xml" 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 /><Relationship Id="rId2" Type="http://schemas.openxmlformats.org/officeDocument/2006/relationships/image" Target="../media/image2.png" /><Relationship Id="rId1" Type="http://schemas.openxmlformats.org/officeDocument/2006/relationships/slideLayout" Target="../slideLayouts/slideLayout2.xml" 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Layout" Target="../slideLayouts/slideLayout2.xml" 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Layout" Target="../slideLayouts/slideLayout2.xml" 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 /><Relationship Id="rId2" Type="http://schemas.openxmlformats.org/officeDocument/2006/relationships/image" Target="../media/image2.png" /><Relationship Id="rId1" Type="http://schemas.openxmlformats.org/officeDocument/2006/relationships/slideLayout" Target="../slideLayouts/slideLayout2.xml" 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Layout" Target="../slideLayouts/slideLayout2.xml" 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 /><Relationship Id="rId3" Type="http://schemas.openxmlformats.org/officeDocument/2006/relationships/image" Target="../media/image2.png" /><Relationship Id="rId7" Type="http://schemas.openxmlformats.org/officeDocument/2006/relationships/diagramQuickStyle" Target="../diagrams/quickStyle2.xml" /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2.xml" /><Relationship Id="rId6" Type="http://schemas.openxmlformats.org/officeDocument/2006/relationships/diagramLayout" Target="../diagrams/layout2.xml" /><Relationship Id="rId5" Type="http://schemas.openxmlformats.org/officeDocument/2006/relationships/diagramData" Target="../diagrams/data2.xml" /><Relationship Id="rId4" Type="http://schemas.openxmlformats.org/officeDocument/2006/relationships/image" Target="../media/image3.png" /><Relationship Id="rId9" Type="http://schemas.microsoft.com/office/2007/relationships/diagramDrawing" Target="../diagrams/drawing2.xml" 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 /><Relationship Id="rId2" Type="http://schemas.openxmlformats.org/officeDocument/2006/relationships/image" Target="../media/image2.png" /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 /><Relationship Id="rId2" Type="http://schemas.openxmlformats.org/officeDocument/2006/relationships/image" Target="../media/image2.png" /><Relationship Id="rId1" Type="http://schemas.openxmlformats.org/officeDocument/2006/relationships/slideLayout" Target="../slideLayouts/slideLayout2.xml" 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 /><Relationship Id="rId2" Type="http://schemas.openxmlformats.org/officeDocument/2006/relationships/image" Target="../media/image2.png" /><Relationship Id="rId1" Type="http://schemas.openxmlformats.org/officeDocument/2006/relationships/slideLayout" Target="../slideLayouts/slideLayout2.xml" 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 /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752FD7-76EF-4EBF-8807-5A08A9C8EA0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5745" y="1005840"/>
            <a:ext cx="6828909" cy="4805025"/>
          </a:xfrm>
        </p:spPr>
        <p:txBody>
          <a:bodyPr anchor="ctr">
            <a:normAutofit/>
          </a:bodyPr>
          <a:lstStyle/>
          <a:p>
            <a:pPr algn="r"/>
            <a:r>
              <a:rPr lang="tr-TR" sz="6000">
                <a:solidFill>
                  <a:schemeClr val="tx1">
                    <a:lumMod val="85000"/>
                    <a:lumOff val="15000"/>
                  </a:schemeClr>
                </a:solidFill>
                <a:cs typeface="Calibri Light"/>
              </a:rPr>
              <a:t>4.SINIF TÜM DERSLER ÜNİTELER VE KONULAR</a:t>
            </a:r>
            <a:endParaRPr lang="tr-TR" sz="60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4C8D8C1-1062-49B2-BB56-D9F8E5DA6EB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19870" y="1007618"/>
            <a:ext cx="3303863" cy="4801468"/>
          </a:xfrm>
        </p:spPr>
        <p:txBody>
          <a:bodyPr anchor="ctr">
            <a:normAutofit/>
          </a:bodyPr>
          <a:lstStyle/>
          <a:p>
            <a:r>
              <a:rPr lang="tr-TR" sz="2400"/>
              <a:t>NESLİHAN PAÇAL</a:t>
            </a:r>
          </a:p>
        </p:txBody>
      </p:sp>
    </p:spTree>
    <p:extLst>
      <p:ext uri="{BB962C8B-B14F-4D97-AF65-F5344CB8AC3E}">
        <p14:creationId xmlns:p14="http://schemas.microsoft.com/office/powerpoint/2010/main" val="42628684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B7C0DDFB-86C5-4CEF-AA06-4AC2A9002B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11808" y="808056"/>
            <a:ext cx="7958331" cy="1077229"/>
          </a:xfrm>
        </p:spPr>
        <p:txBody>
          <a:bodyPr>
            <a:normAutofit/>
          </a:bodyPr>
          <a:lstStyle/>
          <a:p>
            <a:pPr algn="l"/>
            <a:r>
              <a:rPr lang="tr-TR">
                <a:cs typeface="Arial"/>
              </a:rPr>
              <a:t>8.TEMA:BİLİM VE TEKNOLOJİ</a:t>
            </a:r>
            <a:endParaRPr lang="tr-TR"/>
          </a:p>
        </p:txBody>
      </p:sp>
      <p:graphicFrame>
        <p:nvGraphicFramePr>
          <p:cNvPr id="5" name="İçerik Yer Tutucusu 2">
            <a:extLst>
              <a:ext uri="{FF2B5EF4-FFF2-40B4-BE49-F238E27FC236}">
                <a16:creationId xmlns:a16="http://schemas.microsoft.com/office/drawing/2014/main" id="{E4BA0311-23EB-4185-A4F7-EB692785ACB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49611466"/>
              </p:ext>
            </p:extLst>
          </p:nvPr>
        </p:nvGraphicFramePr>
        <p:xfrm>
          <a:off x="2611808" y="2367883"/>
          <a:ext cx="7958330" cy="33668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9845651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DBBA26C-89C3-411F-9753-606A413F89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EAD2215-6311-4D1C-B6B5-F57CB6BFCB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7BA5DE79-30D1-4A10-8DB9-0A6E523A97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ABD0D63-D23F-4AE7-8270-4185EF9C1C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2168E9E-94E9-4BE3-B88C-C8A4681177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7533" y="0"/>
            <a:ext cx="7934348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2107AC1-AA0D-4097-B03D-FD3C632AB8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41881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C8D231A-EC46-4736-B00F-76D307082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191282" y="3262852"/>
            <a:ext cx="415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US" sz="24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24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0BE3D13-5BE5-4B05-AFCF-2A2E059D29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1AC85C80-0175-4214-A13D-03C224658C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09124" y="487443"/>
            <a:ext cx="5841548" cy="5841548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15ADB788-8569-409E-862D-665AD53C99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" y="0"/>
            <a:ext cx="12189867" cy="6858000"/>
          </a:xfrm>
          <a:prstGeom prst="rect">
            <a:avLst/>
          </a:prstGeom>
        </p:spPr>
      </p:pic>
      <p:sp>
        <p:nvSpPr>
          <p:cNvPr id="2" name="Başlık 1">
            <a:extLst>
              <a:ext uri="{FF2B5EF4-FFF2-40B4-BE49-F238E27FC236}">
                <a16:creationId xmlns:a16="http://schemas.microsoft.com/office/drawing/2014/main" id="{04B17545-B44D-44FF-8DC8-9E774F1FEA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39048" y="2568817"/>
            <a:ext cx="7155598" cy="3133968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l"/>
            <a:r>
              <a:rPr lang="en-US" sz="6600">
                <a:solidFill>
                  <a:srgbClr val="1F2D29"/>
                </a:solidFill>
              </a:rPr>
              <a:t>MATEMATİK DERS KİTABI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76562092-3AA7-4EF0-9007-C44F879A13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Right Triangle 29">
            <a:extLst>
              <a:ext uri="{FF2B5EF4-FFF2-40B4-BE49-F238E27FC236}">
                <a16:creationId xmlns:a16="http://schemas.microsoft.com/office/drawing/2014/main" id="{2663C086-1480-4E81-BD6F-3E43A4C38C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585313" y="2747897"/>
            <a:ext cx="353147" cy="353147"/>
          </a:xfrm>
          <a:prstGeom prst="rt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42054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C38C329-05C1-44E0-942C-D7A60A7F28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92000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40E99DB-69B1-42D9-9A2E-A196302E0C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DA98F3A3-687B-4002-93F2-58E8590DC7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7A1367E-049C-45E5-9C32-CC32DCEAEF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4174" y="0"/>
            <a:ext cx="9590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Başlık 1">
            <a:extLst>
              <a:ext uri="{FF2B5EF4-FFF2-40B4-BE49-F238E27FC236}">
                <a16:creationId xmlns:a16="http://schemas.microsoft.com/office/drawing/2014/main" id="{8347A0CF-1603-477F-B6FF-6AEBB3EA4E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9309" y="326017"/>
            <a:ext cx="7710140" cy="1077229"/>
          </a:xfrm>
        </p:spPr>
        <p:txBody>
          <a:bodyPr anchor="b">
            <a:normAutofit/>
          </a:bodyPr>
          <a:lstStyle/>
          <a:p>
            <a:r>
              <a:rPr lang="tr-TR" sz="4000">
                <a:cs typeface="Arial"/>
              </a:rPr>
              <a:t>ÜNİTELER</a:t>
            </a:r>
            <a:endParaRPr lang="tr-TR" sz="4000"/>
          </a:p>
        </p:txBody>
      </p:sp>
      <p:sp>
        <p:nvSpPr>
          <p:cNvPr id="16" name="Right Triangle 15">
            <a:extLst>
              <a:ext uri="{FF2B5EF4-FFF2-40B4-BE49-F238E27FC236}">
                <a16:creationId xmlns:a16="http://schemas.microsoft.com/office/drawing/2014/main" id="{16E2DAB7-48CB-400E-9ED2-FB1762BE03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9589439" y="326017"/>
            <a:ext cx="239869" cy="239869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B8A6C68B-0F7F-4B78-8405-5BC57B443C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59308" y="1591733"/>
            <a:ext cx="7710141" cy="4684887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tr-TR">
                <a:cs typeface="Arial"/>
              </a:rPr>
              <a:t>1.ÜNİTE:DOĞAL SAYILAR</a:t>
            </a:r>
            <a:endParaRPr lang="tr-TR" dirty="0">
              <a:cs typeface="Arial"/>
            </a:endParaRPr>
          </a:p>
          <a:p>
            <a:pPr marL="0" indent="0">
              <a:buNone/>
            </a:pPr>
            <a:r>
              <a:rPr lang="tr-TR">
                <a:cs typeface="Arial"/>
              </a:rPr>
              <a:t>2.ÜNİTE:TOPLAMA VE ÇIKARMA İŞLEMLERİ</a:t>
            </a:r>
            <a:endParaRPr lang="tr-TR" dirty="0">
              <a:cs typeface="Arial"/>
            </a:endParaRPr>
          </a:p>
          <a:p>
            <a:pPr marL="0" indent="0">
              <a:buNone/>
            </a:pPr>
            <a:r>
              <a:rPr lang="tr-TR">
                <a:cs typeface="Arial"/>
              </a:rPr>
              <a:t>3.ÜNİTE:ÇARPMA VE BÖLME İŞLEMLERİ</a:t>
            </a:r>
            <a:endParaRPr lang="tr-TR" dirty="0">
              <a:cs typeface="Arial"/>
            </a:endParaRPr>
          </a:p>
          <a:p>
            <a:pPr marL="0" indent="0">
              <a:buNone/>
            </a:pPr>
            <a:r>
              <a:rPr lang="tr-TR">
                <a:cs typeface="Arial"/>
              </a:rPr>
              <a:t>4.ÜNİTE:KESİRLER</a:t>
            </a:r>
            <a:endParaRPr lang="tr-TR" dirty="0">
              <a:cs typeface="Arial"/>
            </a:endParaRPr>
          </a:p>
          <a:p>
            <a:pPr marL="0" indent="0">
              <a:buNone/>
            </a:pPr>
            <a:r>
              <a:rPr lang="tr-TR">
                <a:cs typeface="Arial"/>
              </a:rPr>
              <a:t>5.ÜNİTE:GEOMETRİ (ÜÇGEN- KARE- DİKDÖRTGEN- AÇI </a:t>
            </a:r>
            <a:endParaRPr lang="tr-TR" dirty="0">
              <a:cs typeface="Arial"/>
            </a:endParaRPr>
          </a:p>
          <a:p>
            <a:pPr marL="0" indent="0">
              <a:buNone/>
            </a:pPr>
            <a:r>
              <a:rPr lang="tr-TR">
                <a:cs typeface="Arial"/>
              </a:rPr>
              <a:t>                SİMETRİ-UZUNLUK ÖLÇME)</a:t>
            </a:r>
            <a:endParaRPr lang="tr-TR" dirty="0">
              <a:cs typeface="Arial"/>
            </a:endParaRPr>
          </a:p>
          <a:p>
            <a:pPr marL="0" indent="0">
              <a:buNone/>
            </a:pPr>
            <a:r>
              <a:rPr lang="tr-TR">
                <a:cs typeface="Arial"/>
              </a:rPr>
              <a:t>6.ÜNİTE:ÇEVRE-ALAN-TARTMA-SIVI ÖLÇME</a:t>
            </a:r>
            <a:endParaRPr lang="tr-TR" dirty="0">
              <a:cs typeface="Arial"/>
            </a:endParaRPr>
          </a:p>
          <a:p>
            <a:pPr marL="0" indent="0">
              <a:buNone/>
            </a:pPr>
            <a:endParaRPr lang="tr-TR" dirty="0">
              <a:cs typeface="Arial"/>
            </a:endParaRPr>
          </a:p>
          <a:p>
            <a:pPr marL="344170" indent="-344170"/>
            <a:endParaRPr lang="tr-TR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357976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>
            <a:extLst>
              <a:ext uri="{FF2B5EF4-FFF2-40B4-BE49-F238E27FC236}">
                <a16:creationId xmlns:a16="http://schemas.microsoft.com/office/drawing/2014/main" id="{3DBBA26C-89C3-411F-9753-606A413F89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EEAD2215-6311-4D1C-B6B5-F57CB6BFCB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41" name="Rectangle 40">
            <a:extLst>
              <a:ext uri="{FF2B5EF4-FFF2-40B4-BE49-F238E27FC236}">
                <a16:creationId xmlns:a16="http://schemas.microsoft.com/office/drawing/2014/main" id="{7BA5DE79-30D1-4A10-8DB9-0A6E523A97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9ABD0D63-D23F-4AE7-8270-4185EF9C1C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72168E9E-94E9-4BE3-B88C-C8A4681177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7533" y="0"/>
            <a:ext cx="7934348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12107AC1-AA0D-4097-B03D-FD3C632AB8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41881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7C8D231A-EC46-4736-B00F-76D307082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191282" y="3262852"/>
            <a:ext cx="415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US" sz="24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24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 useBgFill="1">
        <p:nvSpPr>
          <p:cNvPr id="51" name="Rectangle 50">
            <a:extLst>
              <a:ext uri="{FF2B5EF4-FFF2-40B4-BE49-F238E27FC236}">
                <a16:creationId xmlns:a16="http://schemas.microsoft.com/office/drawing/2014/main" id="{92806DFD-E192-42CC-B190-3C4C95B8FF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89867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558A0B6A-DEC0-46AC-8D12-B6E45FCD1E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133" y="0"/>
            <a:ext cx="12189867" cy="6858001"/>
          </a:xfrm>
          <a:prstGeom prst="rect">
            <a:avLst/>
          </a:prstGeom>
          <a:solidFill>
            <a:schemeClr val="tx2">
              <a:alpha val="1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5" name="Picture 54">
            <a:extLst>
              <a:ext uri="{FF2B5EF4-FFF2-40B4-BE49-F238E27FC236}">
                <a16:creationId xmlns:a16="http://schemas.microsoft.com/office/drawing/2014/main" id="{8C1A506D-EB69-4549-9782-F0EBB2A9AE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sp>
        <p:nvSpPr>
          <p:cNvPr id="2" name="Başlık 1">
            <a:extLst>
              <a:ext uri="{FF2B5EF4-FFF2-40B4-BE49-F238E27FC236}">
                <a16:creationId xmlns:a16="http://schemas.microsoft.com/office/drawing/2014/main" id="{B856CE9B-7EB3-476C-93D8-B7BFC6AD9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1744" y="1437783"/>
            <a:ext cx="7908513" cy="2495051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6600"/>
              <a:t>FEN BİLİMLERİ KİTABI</a:t>
            </a:r>
          </a:p>
        </p:txBody>
      </p:sp>
    </p:spTree>
    <p:extLst>
      <p:ext uri="{BB962C8B-B14F-4D97-AF65-F5344CB8AC3E}">
        <p14:creationId xmlns:p14="http://schemas.microsoft.com/office/powerpoint/2010/main" val="37338146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DBBA26C-89C3-411F-9753-606A413F89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EAD2215-6311-4D1C-B6B5-F57CB6BFCB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7BA5DE79-30D1-4A10-8DB9-0A6E523A97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ABD0D63-D23F-4AE7-8270-4185EF9C1C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2168E9E-94E9-4BE3-B88C-C8A4681177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7533" y="0"/>
            <a:ext cx="7934348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2107AC1-AA0D-4097-B03D-FD3C632AB8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41881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C8D231A-EC46-4736-B00F-76D307082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191282" y="3262852"/>
            <a:ext cx="415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US" sz="24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24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92806DFD-E192-42CC-B190-3C4C95B8FF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89867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558A0B6A-DEC0-46AC-8D12-B6E45FCD1E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133" y="0"/>
            <a:ext cx="12189867" cy="6858001"/>
          </a:xfrm>
          <a:prstGeom prst="rect">
            <a:avLst/>
          </a:prstGeom>
          <a:solidFill>
            <a:schemeClr val="tx2">
              <a:alpha val="1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8C1A506D-EB69-4549-9782-F0EBB2A9AE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sp>
        <p:nvSpPr>
          <p:cNvPr id="2" name="Başlık 1">
            <a:extLst>
              <a:ext uri="{FF2B5EF4-FFF2-40B4-BE49-F238E27FC236}">
                <a16:creationId xmlns:a16="http://schemas.microsoft.com/office/drawing/2014/main" id="{3331C15E-FFDE-452F-B984-4B5C180F68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1744" y="1437783"/>
            <a:ext cx="7908513" cy="2495051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6600"/>
              <a:t>ÜNİTELER</a:t>
            </a:r>
          </a:p>
        </p:txBody>
      </p:sp>
    </p:spTree>
    <p:extLst>
      <p:ext uri="{BB962C8B-B14F-4D97-AF65-F5344CB8AC3E}">
        <p14:creationId xmlns:p14="http://schemas.microsoft.com/office/powerpoint/2010/main" val="13496770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DBBA26C-89C3-411F-9753-606A413F89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EAD2215-6311-4D1C-B6B5-F57CB6BFCB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7BA5DE79-30D1-4A10-8DB9-0A6E523A97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ABD0D63-D23F-4AE7-8270-4185EF9C1C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2168E9E-94E9-4BE3-B88C-C8A4681177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7533" y="0"/>
            <a:ext cx="7934348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2107AC1-AA0D-4097-B03D-FD3C632AB8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41881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C8D231A-EC46-4736-B00F-76D307082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191282" y="3262852"/>
            <a:ext cx="415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US" sz="24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24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92806DFD-E192-42CC-B190-3C4C95B8FF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89867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558A0B6A-DEC0-46AC-8D12-B6E45FCD1E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133" y="0"/>
            <a:ext cx="12189867" cy="6858001"/>
          </a:xfrm>
          <a:prstGeom prst="rect">
            <a:avLst/>
          </a:prstGeom>
          <a:solidFill>
            <a:schemeClr val="tx2">
              <a:alpha val="1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8C1A506D-EB69-4549-9782-F0EBB2A9AE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sp>
        <p:nvSpPr>
          <p:cNvPr id="2" name="Başlık 1">
            <a:extLst>
              <a:ext uri="{FF2B5EF4-FFF2-40B4-BE49-F238E27FC236}">
                <a16:creationId xmlns:a16="http://schemas.microsoft.com/office/drawing/2014/main" id="{F95DDFAF-5F6C-4087-9930-51C5F2AA59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1744" y="1437783"/>
            <a:ext cx="7908513" cy="2495051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600"/>
              <a:t>1.ÜNİTE:YERKABUĞU VE DÜNYA'MIZIN HAREKETLERİ</a:t>
            </a:r>
          </a:p>
        </p:txBody>
      </p:sp>
    </p:spTree>
    <p:extLst>
      <p:ext uri="{BB962C8B-B14F-4D97-AF65-F5344CB8AC3E}">
        <p14:creationId xmlns:p14="http://schemas.microsoft.com/office/powerpoint/2010/main" val="439034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DBBA26C-89C3-411F-9753-606A413F89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EAD2215-6311-4D1C-B6B5-F57CB6BFCB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7BA5DE79-30D1-4A10-8DB9-0A6E523A97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ABD0D63-D23F-4AE7-8270-4185EF9C1C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2168E9E-94E9-4BE3-B88C-C8A4681177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7533" y="0"/>
            <a:ext cx="7934348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2107AC1-AA0D-4097-B03D-FD3C632AB8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41881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C8D231A-EC46-4736-B00F-76D307082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191282" y="3262852"/>
            <a:ext cx="415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US" sz="24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24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92806DFD-E192-42CC-B190-3C4C95B8FF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89867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558A0B6A-DEC0-46AC-8D12-B6E45FCD1E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133" y="0"/>
            <a:ext cx="12189867" cy="6858001"/>
          </a:xfrm>
          <a:prstGeom prst="rect">
            <a:avLst/>
          </a:prstGeom>
          <a:solidFill>
            <a:schemeClr val="tx2">
              <a:alpha val="1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8C1A506D-EB69-4549-9782-F0EBB2A9AE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sp>
        <p:nvSpPr>
          <p:cNvPr id="2" name="Başlık 1">
            <a:extLst>
              <a:ext uri="{FF2B5EF4-FFF2-40B4-BE49-F238E27FC236}">
                <a16:creationId xmlns:a16="http://schemas.microsoft.com/office/drawing/2014/main" id="{1D93C880-2267-4AAF-9A73-D2F9097099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1744" y="1437783"/>
            <a:ext cx="7908513" cy="2495051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100"/>
              <a:t>2.ÜNİTE:BESİNLERİMİZ</a:t>
            </a:r>
          </a:p>
        </p:txBody>
      </p:sp>
    </p:spTree>
    <p:extLst>
      <p:ext uri="{BB962C8B-B14F-4D97-AF65-F5344CB8AC3E}">
        <p14:creationId xmlns:p14="http://schemas.microsoft.com/office/powerpoint/2010/main" val="39337974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DBBA26C-89C3-411F-9753-606A413F89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EAD2215-6311-4D1C-B6B5-F57CB6BFCB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7BA5DE79-30D1-4A10-8DB9-0A6E523A97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ABD0D63-D23F-4AE7-8270-4185EF9C1C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2168E9E-94E9-4BE3-B88C-C8A4681177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7533" y="0"/>
            <a:ext cx="7934348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2107AC1-AA0D-4097-B03D-FD3C632AB8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41881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C8D231A-EC46-4736-B00F-76D307082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191282" y="3262852"/>
            <a:ext cx="415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US" sz="24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24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92806DFD-E192-42CC-B190-3C4C95B8FF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89867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558A0B6A-DEC0-46AC-8D12-B6E45FCD1E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133" y="0"/>
            <a:ext cx="12189867" cy="6858001"/>
          </a:xfrm>
          <a:prstGeom prst="rect">
            <a:avLst/>
          </a:prstGeom>
          <a:solidFill>
            <a:schemeClr val="tx2">
              <a:alpha val="1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8C1A506D-EB69-4549-9782-F0EBB2A9AE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sp>
        <p:nvSpPr>
          <p:cNvPr id="2" name="Başlık 1">
            <a:extLst>
              <a:ext uri="{FF2B5EF4-FFF2-40B4-BE49-F238E27FC236}">
                <a16:creationId xmlns:a16="http://schemas.microsoft.com/office/drawing/2014/main" id="{8E06AA8B-53FD-4DF0-A300-1804D928C2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1744" y="1437783"/>
            <a:ext cx="7908513" cy="2495051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6600"/>
              <a:t>3.ÜNİTE:KUVVETİN ETKİLERİ</a:t>
            </a:r>
          </a:p>
        </p:txBody>
      </p:sp>
    </p:spTree>
    <p:extLst>
      <p:ext uri="{BB962C8B-B14F-4D97-AF65-F5344CB8AC3E}">
        <p14:creationId xmlns:p14="http://schemas.microsoft.com/office/powerpoint/2010/main" val="26846853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DBBA26C-89C3-411F-9753-606A413F89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EAD2215-6311-4D1C-B6B5-F57CB6BFCB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7BA5DE79-30D1-4A10-8DB9-0A6E523A97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ABD0D63-D23F-4AE7-8270-4185EF9C1C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2168E9E-94E9-4BE3-B88C-C8A4681177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7533" y="0"/>
            <a:ext cx="7934348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2107AC1-AA0D-4097-B03D-FD3C632AB8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41881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C8D231A-EC46-4736-B00F-76D307082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191282" y="3262852"/>
            <a:ext cx="415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US" sz="24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24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92806DFD-E192-42CC-B190-3C4C95B8FF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89867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558A0B6A-DEC0-46AC-8D12-B6E45FCD1E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133" y="0"/>
            <a:ext cx="12189867" cy="6858001"/>
          </a:xfrm>
          <a:prstGeom prst="rect">
            <a:avLst/>
          </a:prstGeom>
          <a:solidFill>
            <a:schemeClr val="tx2">
              <a:alpha val="1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8C1A506D-EB69-4549-9782-F0EBB2A9AE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sp>
        <p:nvSpPr>
          <p:cNvPr id="2" name="Başlık 1">
            <a:extLst>
              <a:ext uri="{FF2B5EF4-FFF2-40B4-BE49-F238E27FC236}">
                <a16:creationId xmlns:a16="http://schemas.microsoft.com/office/drawing/2014/main" id="{9E950A63-3810-4018-ABC4-1E9C4502E9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1744" y="1437783"/>
            <a:ext cx="7908513" cy="2495051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6100"/>
              <a:t>4.ÜNİTE:MADDENİN ÖZELLİKLERİ</a:t>
            </a:r>
          </a:p>
        </p:txBody>
      </p:sp>
    </p:spTree>
    <p:extLst>
      <p:ext uri="{BB962C8B-B14F-4D97-AF65-F5344CB8AC3E}">
        <p14:creationId xmlns:p14="http://schemas.microsoft.com/office/powerpoint/2010/main" val="4512456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DBBA26C-89C3-411F-9753-606A413F89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EAD2215-6311-4D1C-B6B5-F57CB6BFCB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7BA5DE79-30D1-4A10-8DB9-0A6E523A97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ABD0D63-D23F-4AE7-8270-4185EF9C1C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2168E9E-94E9-4BE3-B88C-C8A4681177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7533" y="0"/>
            <a:ext cx="7934348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2107AC1-AA0D-4097-B03D-FD3C632AB8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41881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C8D231A-EC46-4736-B00F-76D307082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191282" y="3262852"/>
            <a:ext cx="415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US" sz="24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24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3C38C329-05C1-44E0-942C-D7A60A7F28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92000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A40E99DB-69B1-42D9-9A2E-A196302E0C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60DFF115-119D-479E-9D15-475C470266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1"/>
          </a:xfrm>
          <a:prstGeom prst="rect">
            <a:avLst/>
          </a:prstGeom>
          <a:solidFill>
            <a:schemeClr val="accent6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DA98F3A3-687B-4002-93F2-58E8590DC7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7A1367E-049C-45E5-9C32-CC32DCEAEF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4174" y="0"/>
            <a:ext cx="9590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Başlık 1">
            <a:extLst>
              <a:ext uri="{FF2B5EF4-FFF2-40B4-BE49-F238E27FC236}">
                <a16:creationId xmlns:a16="http://schemas.microsoft.com/office/drawing/2014/main" id="{F1031223-1CCE-4557-AC15-A2E498A8F9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0284" y="487443"/>
            <a:ext cx="8513100" cy="511785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n-US" sz="6200"/>
              <a:t>5.ÜNİTE:AYDINLATMA VE SES TEKNOLOJİLERİ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7E1CAA8C-D8F1-4D3B-87B4-4B17F3E288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545674" y="0"/>
            <a:ext cx="27432" cy="685800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8914678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702861A6-E4CF-431E-B20B-0C551C5FAB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1124999"/>
            <a:ext cx="4076149" cy="4608003"/>
          </a:xfrm>
        </p:spPr>
        <p:txBody>
          <a:bodyPr anchor="ctr">
            <a:normAutofit/>
          </a:bodyPr>
          <a:lstStyle/>
          <a:p>
            <a:r>
              <a:rPr lang="tr-TR" sz="4000">
                <a:solidFill>
                  <a:schemeClr val="accent1"/>
                </a:solidFill>
              </a:rPr>
              <a:t>TÜRKÇE DERS KİTABI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597EBD4F-B381-4CB5-BED5-A726727351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17586" y="1124998"/>
            <a:ext cx="6143248" cy="4608003"/>
          </a:xfrm>
        </p:spPr>
        <p:txBody>
          <a:bodyPr>
            <a:normAutofit/>
          </a:bodyPr>
          <a:lstStyle/>
          <a:p>
            <a:pPr marL="305435" indent="-305435"/>
            <a:r>
              <a:rPr lang="tr-TR" sz="2000"/>
              <a:t>1.TEMA :ÇOCUK DÜNYASI</a:t>
            </a:r>
          </a:p>
          <a:p>
            <a:pPr marL="305435" indent="-305435"/>
            <a:r>
              <a:rPr lang="tr-TR" sz="2000"/>
              <a:t>2.TEMA:MİLLİ MÜCADELE VE ATATÜRK</a:t>
            </a:r>
          </a:p>
          <a:p>
            <a:pPr marL="305435" indent="-305435"/>
            <a:r>
              <a:rPr lang="tr-TR" sz="2000"/>
              <a:t>3.TEMA:ERDEMLER</a:t>
            </a:r>
          </a:p>
          <a:p>
            <a:pPr marL="305435" indent="-305435"/>
            <a:r>
              <a:rPr lang="tr-TR" sz="2000"/>
              <a:t>4.TEMA:MİLLİ KÜLTÜRÜMÜZ</a:t>
            </a:r>
          </a:p>
          <a:p>
            <a:pPr marL="305435" indent="-305435"/>
            <a:r>
              <a:rPr lang="tr-TR" sz="2000"/>
              <a:t>5.TEMA:DOĞA VE EVREN</a:t>
            </a:r>
          </a:p>
          <a:p>
            <a:pPr marL="305435" indent="-305435"/>
            <a:r>
              <a:rPr lang="tr-TR" sz="2000"/>
              <a:t>6.TEMA:SANAT</a:t>
            </a:r>
          </a:p>
          <a:p>
            <a:pPr marL="305435" indent="-305435"/>
            <a:r>
              <a:rPr lang="tr-TR" sz="2000"/>
              <a:t>7.TEMA:BİREY VE TOPLUM</a:t>
            </a:r>
          </a:p>
          <a:p>
            <a:pPr marL="305435" indent="-305435"/>
            <a:r>
              <a:rPr lang="tr-TR" sz="2000"/>
              <a:t>8.TEMA:BİLİM VE TEKNOLOJİ</a:t>
            </a:r>
          </a:p>
        </p:txBody>
      </p:sp>
    </p:spTree>
    <p:extLst>
      <p:ext uri="{BB962C8B-B14F-4D97-AF65-F5344CB8AC3E}">
        <p14:creationId xmlns:p14="http://schemas.microsoft.com/office/powerpoint/2010/main" val="140596230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DBBA26C-89C3-411F-9753-606A413F89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EAD2215-6311-4D1C-B6B5-F57CB6BFCB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7BA5DE79-30D1-4A10-8DB9-0A6E523A97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ABD0D63-D23F-4AE7-8270-4185EF9C1C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2168E9E-94E9-4BE3-B88C-C8A4681177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7533" y="0"/>
            <a:ext cx="7934348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2107AC1-AA0D-4097-B03D-FD3C632AB8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41881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C8D231A-EC46-4736-B00F-76D307082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191282" y="3262852"/>
            <a:ext cx="415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US" sz="24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24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92806DFD-E192-42CC-B190-3C4C95B8FF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89867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558A0B6A-DEC0-46AC-8D12-B6E45FCD1E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133" y="0"/>
            <a:ext cx="12189867" cy="6858001"/>
          </a:xfrm>
          <a:prstGeom prst="rect">
            <a:avLst/>
          </a:prstGeom>
          <a:solidFill>
            <a:schemeClr val="tx2">
              <a:alpha val="1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8C1A506D-EB69-4549-9782-F0EBB2A9AE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sp>
        <p:nvSpPr>
          <p:cNvPr id="2" name="Başlık 1">
            <a:extLst>
              <a:ext uri="{FF2B5EF4-FFF2-40B4-BE49-F238E27FC236}">
                <a16:creationId xmlns:a16="http://schemas.microsoft.com/office/drawing/2014/main" id="{BA9603EF-CD02-4525-B229-EED2D14AE4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1744" y="1437783"/>
            <a:ext cx="7908513" cy="2495051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6600"/>
              <a:t>6.ÜNİTE:İNSAN VE ÇEVRE</a:t>
            </a:r>
          </a:p>
        </p:txBody>
      </p:sp>
    </p:spTree>
    <p:extLst>
      <p:ext uri="{BB962C8B-B14F-4D97-AF65-F5344CB8AC3E}">
        <p14:creationId xmlns:p14="http://schemas.microsoft.com/office/powerpoint/2010/main" val="94579882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DBBA26C-89C3-411F-9753-606A413F89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EAD2215-6311-4D1C-B6B5-F57CB6BFCB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7BA5DE79-30D1-4A10-8DB9-0A6E523A97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ABD0D63-D23F-4AE7-8270-4185EF9C1C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2168E9E-94E9-4BE3-B88C-C8A4681177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7533" y="0"/>
            <a:ext cx="7934348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2107AC1-AA0D-4097-B03D-FD3C632AB8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41881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C8D231A-EC46-4736-B00F-76D307082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191282" y="3262852"/>
            <a:ext cx="415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US" sz="24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24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92806DFD-E192-42CC-B190-3C4C95B8FF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89867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558A0B6A-DEC0-46AC-8D12-B6E45FCD1E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133" y="0"/>
            <a:ext cx="12189867" cy="6858001"/>
          </a:xfrm>
          <a:prstGeom prst="rect">
            <a:avLst/>
          </a:prstGeom>
          <a:solidFill>
            <a:schemeClr val="tx2">
              <a:alpha val="1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8C1A506D-EB69-4549-9782-F0EBB2A9AE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sp>
        <p:nvSpPr>
          <p:cNvPr id="2" name="Başlık 1">
            <a:extLst>
              <a:ext uri="{FF2B5EF4-FFF2-40B4-BE49-F238E27FC236}">
                <a16:creationId xmlns:a16="http://schemas.microsoft.com/office/drawing/2014/main" id="{DC18661F-6EC4-4A72-88D9-F27E1D9AB1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1744" y="1437783"/>
            <a:ext cx="7908513" cy="2495051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600"/>
              <a:t>7.ÜNİTE:BASİT ELEKTRİK DEVRELERİ</a:t>
            </a:r>
          </a:p>
        </p:txBody>
      </p:sp>
    </p:spTree>
    <p:extLst>
      <p:ext uri="{BB962C8B-B14F-4D97-AF65-F5344CB8AC3E}">
        <p14:creationId xmlns:p14="http://schemas.microsoft.com/office/powerpoint/2010/main" val="106998363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DBBA26C-89C3-411F-9753-606A413F89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EAD2215-6311-4D1C-B6B5-F57CB6BFCB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7BA5DE79-30D1-4A10-8DB9-0A6E523A97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ABD0D63-D23F-4AE7-8270-4185EF9C1C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2168E9E-94E9-4BE3-B88C-C8A4681177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7533" y="0"/>
            <a:ext cx="7934348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2107AC1-AA0D-4097-B03D-FD3C632AB8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41881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C8D231A-EC46-4736-B00F-76D307082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191282" y="3262852"/>
            <a:ext cx="415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US" sz="24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24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3C38C329-05C1-44E0-942C-D7A60A7F28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92000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A40E99DB-69B1-42D9-9A2E-A196302E0C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60DFF115-119D-479E-9D15-475C470266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1"/>
          </a:xfrm>
          <a:prstGeom prst="rect">
            <a:avLst/>
          </a:prstGeom>
          <a:solidFill>
            <a:schemeClr val="accent6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DA98F3A3-687B-4002-93F2-58E8590DC7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7A1367E-049C-45E5-9C32-CC32DCEAEF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4174" y="0"/>
            <a:ext cx="9590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Başlık 1">
            <a:extLst>
              <a:ext uri="{FF2B5EF4-FFF2-40B4-BE49-F238E27FC236}">
                <a16:creationId xmlns:a16="http://schemas.microsoft.com/office/drawing/2014/main" id="{24DBB686-32F8-4B50-99A6-15FABD8996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0284" y="487443"/>
            <a:ext cx="8513100" cy="511785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n-US" sz="8800"/>
              <a:t>TRAFİK GÜVENLİĞİ</a:t>
            </a:r>
            <a:br>
              <a:rPr lang="en-US" sz="8800"/>
            </a:br>
            <a:r>
              <a:rPr lang="en-US" sz="8800"/>
              <a:t> DERS KİTABI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7E1CAA8C-D8F1-4D3B-87B4-4B17F3E288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545674" y="0"/>
            <a:ext cx="27432" cy="685800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67243596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2806DFD-E192-42CC-B190-3C4C95B8FF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133" y="-1"/>
            <a:ext cx="12189867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214283E-D7B4-49E9-932E-D7F2A2847F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BB17FFD2-DBC7-4ABB-B2A0-7E18EC1B80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5DA2D5B-EC4E-4C78-8139-F36D2F2D15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45262" y="-2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D4AAACE2-9C9E-468F-8297-EF7B5E55FF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47567" y="421698"/>
            <a:ext cx="967148" cy="967148"/>
          </a:xfrm>
          <a:prstGeom prst="ellipse">
            <a:avLst/>
          </a:prstGeom>
          <a:gradFill>
            <a:gsLst>
              <a:gs pos="0">
                <a:schemeClr val="bg2">
                  <a:alpha val="0"/>
                </a:schemeClr>
              </a:gs>
              <a:gs pos="100000">
                <a:schemeClr val="accent1">
                  <a:alpha val="2100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Başlık 1">
            <a:extLst>
              <a:ext uri="{FF2B5EF4-FFF2-40B4-BE49-F238E27FC236}">
                <a16:creationId xmlns:a16="http://schemas.microsoft.com/office/drawing/2014/main" id="{3954426A-9CEE-4AD7-9E46-76872D7C3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8412" y="1201723"/>
            <a:ext cx="3133750" cy="4454554"/>
          </a:xfrm>
        </p:spPr>
        <p:txBody>
          <a:bodyPr anchor="ctr">
            <a:normAutofit/>
          </a:bodyPr>
          <a:lstStyle/>
          <a:p>
            <a:r>
              <a:rPr lang="tr-TR" sz="3600">
                <a:cs typeface="Arial"/>
              </a:rPr>
              <a:t>1.ÜNİTE: TRAFİKTE GÜVENLİK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580CF172-FB2D-4D02-B0E4-F33ADDECD2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54363" y="1201723"/>
            <a:ext cx="5329250" cy="4454554"/>
          </a:xfrm>
        </p:spPr>
        <p:txBody>
          <a:bodyPr anchor="ctr">
            <a:normAutofit/>
          </a:bodyPr>
          <a:lstStyle/>
          <a:p>
            <a:pPr marL="344170" indent="-344170"/>
            <a:r>
              <a:rPr lang="tr-TR" sz="1800">
                <a:cs typeface="Arial"/>
              </a:rPr>
              <a:t>TRAFİKLE İLGİLİ TEMEL KAVRAMLAR</a:t>
            </a:r>
          </a:p>
          <a:p>
            <a:pPr marL="344170" indent="-344170"/>
            <a:r>
              <a:rPr lang="tr-TR" sz="1800">
                <a:cs typeface="Arial"/>
              </a:rPr>
              <a:t>YAYALARIN UYMASI GEREKEN KURALLAR</a:t>
            </a:r>
          </a:p>
          <a:p>
            <a:pPr marL="344170" indent="-344170"/>
            <a:r>
              <a:rPr lang="tr-TR" sz="1800">
                <a:cs typeface="Arial"/>
              </a:rPr>
              <a:t>OYUN-ULAŞIM-TOPLU TAŞIMA ARAÇLARI</a:t>
            </a:r>
          </a:p>
          <a:p>
            <a:pPr marL="344170" indent="-344170"/>
            <a:r>
              <a:rPr lang="tr-TR" sz="1800">
                <a:cs typeface="Arial"/>
              </a:rPr>
              <a:t>TRAFİKLE İLGİLİ MESLEK VE KURUMLAR</a:t>
            </a:r>
          </a:p>
          <a:p>
            <a:pPr marL="344170" indent="-344170"/>
            <a:r>
              <a:rPr lang="tr-TR" sz="1800">
                <a:cs typeface="Arial"/>
              </a:rPr>
              <a:t>TRAFİK KAZALARI VE ÖNLEMLER</a:t>
            </a:r>
          </a:p>
          <a:p>
            <a:pPr marL="344170" indent="-344170"/>
            <a:r>
              <a:rPr lang="tr-TR" sz="1800">
                <a:cs typeface="Arial"/>
              </a:rPr>
              <a:t>TRAFİK KURALLARINA UYMANIN BİREY VE TOPLUM HAYATINA ETKİLERİ</a:t>
            </a:r>
          </a:p>
          <a:p>
            <a:pPr marL="344170" indent="-344170"/>
            <a:r>
              <a:rPr lang="tr-TR" sz="1800">
                <a:cs typeface="Arial"/>
              </a:rPr>
              <a:t>TRAFİK VE İLK YARDIM HAFTASI</a:t>
            </a:r>
          </a:p>
        </p:txBody>
      </p:sp>
    </p:spTree>
    <p:extLst>
      <p:ext uri="{BB962C8B-B14F-4D97-AF65-F5344CB8AC3E}">
        <p14:creationId xmlns:p14="http://schemas.microsoft.com/office/powerpoint/2010/main" val="182350633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DAD5CAC9-8479-4EED-8469-7BC8530674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>
                <a:cs typeface="Arial"/>
              </a:rPr>
              <a:t>2.ÜNİTE:TRAFİKTE İLK YARDIM</a:t>
            </a:r>
            <a:endParaRPr lang="tr-TR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85B320DF-D557-45A0-A661-D19DCCB277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4170" indent="-344170"/>
            <a:r>
              <a:rPr lang="tr-TR">
                <a:cs typeface="Arial"/>
              </a:rPr>
              <a:t>İLK YARDIM ÇANTASI</a:t>
            </a:r>
          </a:p>
          <a:p>
            <a:pPr marL="344170" indent="-344170"/>
            <a:r>
              <a:rPr lang="tr-TR">
                <a:cs typeface="Arial"/>
              </a:rPr>
              <a:t>KAZA ANINDA KİMLERDEN VE NASIL YARDIM İSTENİR?</a:t>
            </a:r>
          </a:p>
          <a:p>
            <a:pPr marL="344170" indent="-344170"/>
            <a:r>
              <a:rPr lang="tr-TR">
                <a:cs typeface="Arial"/>
              </a:rPr>
              <a:t>İLK YARDIM UYGULAMALARINDA DOĞRU MÜDAHALE</a:t>
            </a:r>
          </a:p>
          <a:p>
            <a:pPr marL="344170" indent="-344170"/>
            <a:r>
              <a:rPr lang="tr-TR">
                <a:cs typeface="Arial"/>
              </a:rPr>
              <a:t>HAFİF YARALANMALARDA İLK YARDIM</a:t>
            </a:r>
            <a:endParaRPr lang="tr-TR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8121429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DBBA26C-89C3-411F-9753-606A413F89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EAD2215-6311-4D1C-B6B5-F57CB6BFCB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7BA5DE79-30D1-4A10-8DB9-0A6E523A97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ABD0D63-D23F-4AE7-8270-4185EF9C1C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2168E9E-94E9-4BE3-B88C-C8A4681177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7533" y="0"/>
            <a:ext cx="7934348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2107AC1-AA0D-4097-B03D-FD3C632AB8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41881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C8D231A-EC46-4736-B00F-76D307082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191282" y="3262852"/>
            <a:ext cx="415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US" sz="24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24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92806DFD-E192-42CC-B190-3C4C95B8FF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89867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558A0B6A-DEC0-46AC-8D12-B6E45FCD1E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133" y="0"/>
            <a:ext cx="12189867" cy="6858001"/>
          </a:xfrm>
          <a:prstGeom prst="rect">
            <a:avLst/>
          </a:prstGeom>
          <a:solidFill>
            <a:schemeClr val="tx2">
              <a:alpha val="1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8C1A506D-EB69-4549-9782-F0EBB2A9AE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sp>
        <p:nvSpPr>
          <p:cNvPr id="2" name="Başlık 1">
            <a:extLst>
              <a:ext uri="{FF2B5EF4-FFF2-40B4-BE49-F238E27FC236}">
                <a16:creationId xmlns:a16="http://schemas.microsoft.com/office/drawing/2014/main" id="{DF8676E1-3D27-4F7D-BA5E-4AE152CE5B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1744" y="1437783"/>
            <a:ext cx="7908513" cy="2495051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6600"/>
              <a:t>SOSYAL BİLGİLER DERS KİTABI</a:t>
            </a:r>
          </a:p>
        </p:txBody>
      </p:sp>
    </p:spTree>
    <p:extLst>
      <p:ext uri="{BB962C8B-B14F-4D97-AF65-F5344CB8AC3E}">
        <p14:creationId xmlns:p14="http://schemas.microsoft.com/office/powerpoint/2010/main" val="191604813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2806DFD-E192-42CC-B190-3C4C95B8FF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133" y="-1"/>
            <a:ext cx="12189867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214283E-D7B4-49E9-932E-D7F2A2847F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BB17FFD2-DBC7-4ABB-B2A0-7E18EC1B80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5DA2D5B-EC4E-4C78-8139-F36D2F2D15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45262" y="-2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D4AAACE2-9C9E-468F-8297-EF7B5E55FF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47567" y="421698"/>
            <a:ext cx="967148" cy="967148"/>
          </a:xfrm>
          <a:prstGeom prst="ellipse">
            <a:avLst/>
          </a:prstGeom>
          <a:gradFill>
            <a:gsLst>
              <a:gs pos="0">
                <a:schemeClr val="bg2">
                  <a:alpha val="0"/>
                </a:schemeClr>
              </a:gs>
              <a:gs pos="100000">
                <a:schemeClr val="accent1">
                  <a:alpha val="2100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Başlık 1">
            <a:extLst>
              <a:ext uri="{FF2B5EF4-FFF2-40B4-BE49-F238E27FC236}">
                <a16:creationId xmlns:a16="http://schemas.microsoft.com/office/drawing/2014/main" id="{506349DA-C394-4FD7-B3CD-841A9C4A69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8412" y="1201723"/>
            <a:ext cx="3133750" cy="4454554"/>
          </a:xfrm>
        </p:spPr>
        <p:txBody>
          <a:bodyPr anchor="ctr">
            <a:normAutofit/>
          </a:bodyPr>
          <a:lstStyle/>
          <a:p>
            <a:r>
              <a:rPr lang="tr-TR" sz="3600">
                <a:cs typeface="Arial"/>
              </a:rPr>
              <a:t>1-HERKESİN BİR KİMLİĞİ VAR</a:t>
            </a:r>
            <a:endParaRPr lang="tr-TR" sz="360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72BBC506-7200-48FB-B7E5-4EBDB33305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54363" y="1201723"/>
            <a:ext cx="5329250" cy="4454554"/>
          </a:xfrm>
        </p:spPr>
        <p:txBody>
          <a:bodyPr anchor="ctr">
            <a:normAutofit/>
          </a:bodyPr>
          <a:lstStyle/>
          <a:p>
            <a:pPr marL="344170" indent="-344170"/>
            <a:r>
              <a:rPr lang="tr-TR" sz="1800">
                <a:cs typeface="Arial"/>
              </a:rPr>
              <a:t>HERKESİN BİR KİMLİĞİ VE ÖYKÜSÜ VAR</a:t>
            </a:r>
          </a:p>
          <a:p>
            <a:pPr marL="344170" indent="-344170"/>
            <a:r>
              <a:rPr lang="tr-TR" sz="1800">
                <a:cs typeface="Arial"/>
              </a:rPr>
              <a:t>NELERDEN HOŞLANIYORUM VE NELERİ YAPABİLİRİM?</a:t>
            </a:r>
          </a:p>
          <a:p>
            <a:pPr marL="344170" indent="-344170"/>
            <a:r>
              <a:rPr lang="tr-TR" sz="1800">
                <a:cs typeface="Arial"/>
              </a:rPr>
              <a:t>FARKINDAYIM,FARKLILIKLARA SAYGILIYIM</a:t>
            </a:r>
          </a:p>
          <a:p>
            <a:pPr marL="0" indent="0">
              <a:buNone/>
            </a:pPr>
            <a:endParaRPr lang="tr-TR" sz="180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5062938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2806DFD-E192-42CC-B190-3C4C95B8FF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133" y="-1"/>
            <a:ext cx="12189867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214283E-D7B4-49E9-932E-D7F2A2847F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BB17FFD2-DBC7-4ABB-B2A0-7E18EC1B80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5DA2D5B-EC4E-4C78-8139-F36D2F2D15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45262" y="-2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D4AAACE2-9C9E-468F-8297-EF7B5E55FF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47567" y="421698"/>
            <a:ext cx="967148" cy="967148"/>
          </a:xfrm>
          <a:prstGeom prst="ellipse">
            <a:avLst/>
          </a:prstGeom>
          <a:gradFill>
            <a:gsLst>
              <a:gs pos="0">
                <a:schemeClr val="bg2">
                  <a:alpha val="0"/>
                </a:schemeClr>
              </a:gs>
              <a:gs pos="100000">
                <a:schemeClr val="accent1">
                  <a:alpha val="2100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Başlık 1">
            <a:extLst>
              <a:ext uri="{FF2B5EF4-FFF2-40B4-BE49-F238E27FC236}">
                <a16:creationId xmlns:a16="http://schemas.microsoft.com/office/drawing/2014/main" id="{B2F328C0-B37A-4863-AD88-86A29A3969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8412" y="1201723"/>
            <a:ext cx="3133750" cy="4454554"/>
          </a:xfrm>
        </p:spPr>
        <p:txBody>
          <a:bodyPr anchor="ctr">
            <a:normAutofit/>
          </a:bodyPr>
          <a:lstStyle/>
          <a:p>
            <a:r>
              <a:rPr lang="tr-TR" sz="2800">
                <a:cs typeface="Arial"/>
              </a:rPr>
              <a:t>2.GEÇMİŞİMİ ÖĞRENİYORUM</a:t>
            </a:r>
            <a:endParaRPr lang="tr-TR" sz="280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0B11F4AF-4234-4C6A-A888-4100ADF002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54363" y="1201723"/>
            <a:ext cx="5329250" cy="4454554"/>
          </a:xfrm>
        </p:spPr>
        <p:txBody>
          <a:bodyPr anchor="ctr">
            <a:normAutofit/>
          </a:bodyPr>
          <a:lstStyle/>
          <a:p>
            <a:pPr marL="344170" indent="-344170"/>
            <a:r>
              <a:rPr lang="tr-TR" sz="1800">
                <a:cs typeface="Arial"/>
              </a:rPr>
              <a:t>AİLEMİN TARİHİ</a:t>
            </a:r>
          </a:p>
          <a:p>
            <a:pPr marL="344170" indent="-344170"/>
            <a:r>
              <a:rPr lang="tr-TR" sz="1800">
                <a:cs typeface="Arial"/>
              </a:rPr>
              <a:t>GEÇMİŞTEN BUGÜNE ÇOCUK OYUNLARI</a:t>
            </a:r>
          </a:p>
        </p:txBody>
      </p:sp>
    </p:spTree>
    <p:extLst>
      <p:ext uri="{BB962C8B-B14F-4D97-AF65-F5344CB8AC3E}">
        <p14:creationId xmlns:p14="http://schemas.microsoft.com/office/powerpoint/2010/main" val="67276678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F3CF990-ACB8-443A-BB74-D36EC8A00B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92000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0B98862-BEE1-44FB-A335-A1B9106B4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  <a:noFill/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185CF21-0594-48C0-9F3E-254D6BCE9D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89" y="-5487"/>
            <a:ext cx="12189867" cy="685800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A0B5529D-5CAA-4BF2-B5C9-34705E7661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59909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FBD68200-BC03-4015-860B-CD5C30CD76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59910" y="0"/>
            <a:ext cx="7869544" cy="6858000"/>
          </a:xfrm>
          <a:custGeom>
            <a:avLst/>
            <a:gdLst>
              <a:gd name="connsiteX0" fmla="*/ 0 w 7821919"/>
              <a:gd name="connsiteY0" fmla="*/ 0 h 6858000"/>
              <a:gd name="connsiteX1" fmla="*/ 6983367 w 7821919"/>
              <a:gd name="connsiteY1" fmla="*/ 0 h 6858000"/>
              <a:gd name="connsiteX2" fmla="*/ 6982269 w 7821919"/>
              <a:gd name="connsiteY2" fmla="*/ 1331 h 6858000"/>
              <a:gd name="connsiteX3" fmla="*/ 6833782 w 7821919"/>
              <a:gd name="connsiteY3" fmla="*/ 487443 h 6858000"/>
              <a:gd name="connsiteX4" fmla="*/ 6851446 w 7821919"/>
              <a:gd name="connsiteY4" fmla="*/ 662666 h 6858000"/>
              <a:gd name="connsiteX5" fmla="*/ 6857532 w 7821919"/>
              <a:gd name="connsiteY5" fmla="*/ 686333 h 6858000"/>
              <a:gd name="connsiteX6" fmla="*/ 6806927 w 7821919"/>
              <a:gd name="connsiteY6" fmla="*/ 699345 h 6858000"/>
              <a:gd name="connsiteX7" fmla="*/ 5555365 w 7821919"/>
              <a:gd name="connsiteY7" fmla="*/ 2400515 h 6858000"/>
              <a:gd name="connsiteX8" fmla="*/ 7336617 w 7821919"/>
              <a:gd name="connsiteY8" fmla="*/ 4181767 h 6858000"/>
              <a:gd name="connsiteX9" fmla="*/ 7452815 w 7821919"/>
              <a:gd name="connsiteY9" fmla="*/ 4175900 h 6858000"/>
              <a:gd name="connsiteX10" fmla="*/ 7437456 w 7821919"/>
              <a:gd name="connsiteY10" fmla="*/ 4225378 h 6858000"/>
              <a:gd name="connsiteX11" fmla="*/ 7428275 w 7821919"/>
              <a:gd name="connsiteY11" fmla="*/ 4316448 h 6858000"/>
              <a:gd name="connsiteX12" fmla="*/ 7789089 w 7821919"/>
              <a:gd name="connsiteY12" fmla="*/ 4759152 h 6858000"/>
              <a:gd name="connsiteX13" fmla="*/ 7821919 w 7821919"/>
              <a:gd name="connsiteY13" fmla="*/ 4762461 h 6858000"/>
              <a:gd name="connsiteX14" fmla="*/ 7809638 w 7821919"/>
              <a:gd name="connsiteY14" fmla="*/ 4785088 h 6858000"/>
              <a:gd name="connsiteX15" fmla="*/ 7794661 w 7821919"/>
              <a:gd name="connsiteY15" fmla="*/ 4833335 h 6858000"/>
              <a:gd name="connsiteX16" fmla="*/ 7524776 w 7821919"/>
              <a:gd name="connsiteY16" fmla="*/ 4917113 h 6858000"/>
              <a:gd name="connsiteX17" fmla="*/ 6642110 w 7821919"/>
              <a:gd name="connsiteY17" fmla="*/ 6248746 h 6858000"/>
              <a:gd name="connsiteX18" fmla="*/ 6755682 w 7821919"/>
              <a:gd name="connsiteY18" fmla="*/ 6811285 h 6858000"/>
              <a:gd name="connsiteX19" fmla="*/ 6778185 w 7821919"/>
              <a:gd name="connsiteY19" fmla="*/ 6858000 h 6858000"/>
              <a:gd name="connsiteX20" fmla="*/ 0 w 7821919"/>
              <a:gd name="connsiteY20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7821919" h="6858000">
                <a:moveTo>
                  <a:pt x="0" y="0"/>
                </a:moveTo>
                <a:lnTo>
                  <a:pt x="6983367" y="0"/>
                </a:lnTo>
                <a:lnTo>
                  <a:pt x="6982269" y="1331"/>
                </a:lnTo>
                <a:cubicBezTo>
                  <a:pt x="6888522" y="140095"/>
                  <a:pt x="6833782" y="307376"/>
                  <a:pt x="6833782" y="487443"/>
                </a:cubicBezTo>
                <a:cubicBezTo>
                  <a:pt x="6833782" y="547466"/>
                  <a:pt x="6839864" y="606067"/>
                  <a:pt x="6851446" y="662666"/>
                </a:cubicBezTo>
                <a:lnTo>
                  <a:pt x="6857532" y="686333"/>
                </a:lnTo>
                <a:lnTo>
                  <a:pt x="6806927" y="699345"/>
                </a:lnTo>
                <a:cubicBezTo>
                  <a:pt x="6081835" y="924872"/>
                  <a:pt x="5555365" y="1601212"/>
                  <a:pt x="5555365" y="2400515"/>
                </a:cubicBezTo>
                <a:cubicBezTo>
                  <a:pt x="5555365" y="3384273"/>
                  <a:pt x="6352859" y="4181767"/>
                  <a:pt x="7336617" y="4181767"/>
                </a:cubicBezTo>
                <a:lnTo>
                  <a:pt x="7452815" y="4175900"/>
                </a:lnTo>
                <a:lnTo>
                  <a:pt x="7437456" y="4225378"/>
                </a:lnTo>
                <a:cubicBezTo>
                  <a:pt x="7431436" y="4254794"/>
                  <a:pt x="7428275" y="4285252"/>
                  <a:pt x="7428275" y="4316448"/>
                </a:cubicBezTo>
                <a:cubicBezTo>
                  <a:pt x="7428275" y="4534821"/>
                  <a:pt x="7583172" y="4717015"/>
                  <a:pt x="7789089" y="4759152"/>
                </a:cubicBezTo>
                <a:lnTo>
                  <a:pt x="7821919" y="4762461"/>
                </a:lnTo>
                <a:lnTo>
                  <a:pt x="7809638" y="4785088"/>
                </a:lnTo>
                <a:lnTo>
                  <a:pt x="7794661" y="4833335"/>
                </a:lnTo>
                <a:lnTo>
                  <a:pt x="7524776" y="4917113"/>
                </a:lnTo>
                <a:cubicBezTo>
                  <a:pt x="7006070" y="5136507"/>
                  <a:pt x="6642110" y="5650122"/>
                  <a:pt x="6642110" y="6248746"/>
                </a:cubicBezTo>
                <a:cubicBezTo>
                  <a:pt x="6642110" y="6448287"/>
                  <a:pt x="6682550" y="6638383"/>
                  <a:pt x="6755682" y="6811285"/>
                </a:cubicBezTo>
                <a:lnTo>
                  <a:pt x="6778185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25996">
                <a:srgbClr val="1F2D29">
                  <a:alpha val="4000"/>
                </a:srgbClr>
              </a:gs>
              <a:gs pos="20000">
                <a:schemeClr val="bg2">
                  <a:alpha val="0"/>
                </a:schemeClr>
              </a:gs>
              <a:gs pos="100000">
                <a:schemeClr val="bg2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332A6F87-AC28-4AA8-B8A6-AEBC67BD0D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757960" y="764389"/>
            <a:ext cx="967148" cy="967148"/>
          </a:xfrm>
          <a:prstGeom prst="ellipse">
            <a:avLst/>
          </a:prstGeom>
          <a:gradFill>
            <a:gsLst>
              <a:gs pos="0">
                <a:schemeClr val="bg2">
                  <a:alpha val="0"/>
                </a:schemeClr>
              </a:gs>
              <a:gs pos="100000">
                <a:schemeClr val="accent1">
                  <a:alpha val="2100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Başlık 1">
            <a:extLst>
              <a:ext uri="{FF2B5EF4-FFF2-40B4-BE49-F238E27FC236}">
                <a16:creationId xmlns:a16="http://schemas.microsoft.com/office/drawing/2014/main" id="{FBB2F37D-7C09-403A-A72E-DA964C9393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11808" y="808056"/>
            <a:ext cx="7958331" cy="1530542"/>
          </a:xfrm>
        </p:spPr>
        <p:txBody>
          <a:bodyPr>
            <a:normAutofit/>
          </a:bodyPr>
          <a:lstStyle/>
          <a:p>
            <a:pPr algn="l"/>
            <a:r>
              <a:rPr lang="tr-TR" sz="4800">
                <a:cs typeface="Arial"/>
              </a:rPr>
              <a:t>3.YAŞADIĞIMIZ YER</a:t>
            </a:r>
            <a:endParaRPr lang="tr-TR" sz="480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C933B581-4CE8-4C0E-955E-3B3CF046BF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62874" y="2662280"/>
            <a:ext cx="8207265" cy="3387664"/>
          </a:xfrm>
        </p:spPr>
        <p:txBody>
          <a:bodyPr anchor="t">
            <a:normAutofit/>
          </a:bodyPr>
          <a:lstStyle/>
          <a:p>
            <a:pPr marL="344170" indent="-344170"/>
            <a:r>
              <a:rPr lang="tr-TR">
                <a:cs typeface="Arial"/>
              </a:rPr>
              <a:t>YÖNLER</a:t>
            </a:r>
          </a:p>
          <a:p>
            <a:pPr marL="344170" indent="-344170"/>
            <a:r>
              <a:rPr lang="tr-TR">
                <a:cs typeface="Arial"/>
              </a:rPr>
              <a:t>HAVA DURUMU</a:t>
            </a:r>
          </a:p>
          <a:p>
            <a:pPr marL="344170" indent="-344170"/>
            <a:r>
              <a:rPr lang="tr-TR">
                <a:cs typeface="Arial"/>
              </a:rPr>
              <a:t>DOĞAL AFETLER</a:t>
            </a:r>
            <a:endParaRPr lang="tr-TR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6796741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F3CF990-ACB8-443A-BB74-D36EC8A00B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92000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0B98862-BEE1-44FB-A335-A1B9106B4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  <a:noFill/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185CF21-0594-48C0-9F3E-254D6BCE9D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89" y="-5487"/>
            <a:ext cx="12189867" cy="685800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A0B5529D-5CAA-4BF2-B5C9-34705E7661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59909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FBD68200-BC03-4015-860B-CD5C30CD76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59910" y="0"/>
            <a:ext cx="7869544" cy="6858000"/>
          </a:xfrm>
          <a:custGeom>
            <a:avLst/>
            <a:gdLst>
              <a:gd name="connsiteX0" fmla="*/ 0 w 7821919"/>
              <a:gd name="connsiteY0" fmla="*/ 0 h 6858000"/>
              <a:gd name="connsiteX1" fmla="*/ 6983367 w 7821919"/>
              <a:gd name="connsiteY1" fmla="*/ 0 h 6858000"/>
              <a:gd name="connsiteX2" fmla="*/ 6982269 w 7821919"/>
              <a:gd name="connsiteY2" fmla="*/ 1331 h 6858000"/>
              <a:gd name="connsiteX3" fmla="*/ 6833782 w 7821919"/>
              <a:gd name="connsiteY3" fmla="*/ 487443 h 6858000"/>
              <a:gd name="connsiteX4" fmla="*/ 6851446 w 7821919"/>
              <a:gd name="connsiteY4" fmla="*/ 662666 h 6858000"/>
              <a:gd name="connsiteX5" fmla="*/ 6857532 w 7821919"/>
              <a:gd name="connsiteY5" fmla="*/ 686333 h 6858000"/>
              <a:gd name="connsiteX6" fmla="*/ 6806927 w 7821919"/>
              <a:gd name="connsiteY6" fmla="*/ 699345 h 6858000"/>
              <a:gd name="connsiteX7" fmla="*/ 5555365 w 7821919"/>
              <a:gd name="connsiteY7" fmla="*/ 2400515 h 6858000"/>
              <a:gd name="connsiteX8" fmla="*/ 7336617 w 7821919"/>
              <a:gd name="connsiteY8" fmla="*/ 4181767 h 6858000"/>
              <a:gd name="connsiteX9" fmla="*/ 7452815 w 7821919"/>
              <a:gd name="connsiteY9" fmla="*/ 4175900 h 6858000"/>
              <a:gd name="connsiteX10" fmla="*/ 7437456 w 7821919"/>
              <a:gd name="connsiteY10" fmla="*/ 4225378 h 6858000"/>
              <a:gd name="connsiteX11" fmla="*/ 7428275 w 7821919"/>
              <a:gd name="connsiteY11" fmla="*/ 4316448 h 6858000"/>
              <a:gd name="connsiteX12" fmla="*/ 7789089 w 7821919"/>
              <a:gd name="connsiteY12" fmla="*/ 4759152 h 6858000"/>
              <a:gd name="connsiteX13" fmla="*/ 7821919 w 7821919"/>
              <a:gd name="connsiteY13" fmla="*/ 4762461 h 6858000"/>
              <a:gd name="connsiteX14" fmla="*/ 7809638 w 7821919"/>
              <a:gd name="connsiteY14" fmla="*/ 4785088 h 6858000"/>
              <a:gd name="connsiteX15" fmla="*/ 7794661 w 7821919"/>
              <a:gd name="connsiteY15" fmla="*/ 4833335 h 6858000"/>
              <a:gd name="connsiteX16" fmla="*/ 7524776 w 7821919"/>
              <a:gd name="connsiteY16" fmla="*/ 4917113 h 6858000"/>
              <a:gd name="connsiteX17" fmla="*/ 6642110 w 7821919"/>
              <a:gd name="connsiteY17" fmla="*/ 6248746 h 6858000"/>
              <a:gd name="connsiteX18" fmla="*/ 6755682 w 7821919"/>
              <a:gd name="connsiteY18" fmla="*/ 6811285 h 6858000"/>
              <a:gd name="connsiteX19" fmla="*/ 6778185 w 7821919"/>
              <a:gd name="connsiteY19" fmla="*/ 6858000 h 6858000"/>
              <a:gd name="connsiteX20" fmla="*/ 0 w 7821919"/>
              <a:gd name="connsiteY20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7821919" h="6858000">
                <a:moveTo>
                  <a:pt x="0" y="0"/>
                </a:moveTo>
                <a:lnTo>
                  <a:pt x="6983367" y="0"/>
                </a:lnTo>
                <a:lnTo>
                  <a:pt x="6982269" y="1331"/>
                </a:lnTo>
                <a:cubicBezTo>
                  <a:pt x="6888522" y="140095"/>
                  <a:pt x="6833782" y="307376"/>
                  <a:pt x="6833782" y="487443"/>
                </a:cubicBezTo>
                <a:cubicBezTo>
                  <a:pt x="6833782" y="547466"/>
                  <a:pt x="6839864" y="606067"/>
                  <a:pt x="6851446" y="662666"/>
                </a:cubicBezTo>
                <a:lnTo>
                  <a:pt x="6857532" y="686333"/>
                </a:lnTo>
                <a:lnTo>
                  <a:pt x="6806927" y="699345"/>
                </a:lnTo>
                <a:cubicBezTo>
                  <a:pt x="6081835" y="924872"/>
                  <a:pt x="5555365" y="1601212"/>
                  <a:pt x="5555365" y="2400515"/>
                </a:cubicBezTo>
                <a:cubicBezTo>
                  <a:pt x="5555365" y="3384273"/>
                  <a:pt x="6352859" y="4181767"/>
                  <a:pt x="7336617" y="4181767"/>
                </a:cubicBezTo>
                <a:lnTo>
                  <a:pt x="7452815" y="4175900"/>
                </a:lnTo>
                <a:lnTo>
                  <a:pt x="7437456" y="4225378"/>
                </a:lnTo>
                <a:cubicBezTo>
                  <a:pt x="7431436" y="4254794"/>
                  <a:pt x="7428275" y="4285252"/>
                  <a:pt x="7428275" y="4316448"/>
                </a:cubicBezTo>
                <a:cubicBezTo>
                  <a:pt x="7428275" y="4534821"/>
                  <a:pt x="7583172" y="4717015"/>
                  <a:pt x="7789089" y="4759152"/>
                </a:cubicBezTo>
                <a:lnTo>
                  <a:pt x="7821919" y="4762461"/>
                </a:lnTo>
                <a:lnTo>
                  <a:pt x="7809638" y="4785088"/>
                </a:lnTo>
                <a:lnTo>
                  <a:pt x="7794661" y="4833335"/>
                </a:lnTo>
                <a:lnTo>
                  <a:pt x="7524776" y="4917113"/>
                </a:lnTo>
                <a:cubicBezTo>
                  <a:pt x="7006070" y="5136507"/>
                  <a:pt x="6642110" y="5650122"/>
                  <a:pt x="6642110" y="6248746"/>
                </a:cubicBezTo>
                <a:cubicBezTo>
                  <a:pt x="6642110" y="6448287"/>
                  <a:pt x="6682550" y="6638383"/>
                  <a:pt x="6755682" y="6811285"/>
                </a:cubicBezTo>
                <a:lnTo>
                  <a:pt x="6778185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25996">
                <a:srgbClr val="1F2D29">
                  <a:alpha val="4000"/>
                </a:srgbClr>
              </a:gs>
              <a:gs pos="20000">
                <a:schemeClr val="bg2">
                  <a:alpha val="0"/>
                </a:schemeClr>
              </a:gs>
              <a:gs pos="100000">
                <a:schemeClr val="bg2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332A6F87-AC28-4AA8-B8A6-AEBC67BD0D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757960" y="764389"/>
            <a:ext cx="967148" cy="967148"/>
          </a:xfrm>
          <a:prstGeom prst="ellipse">
            <a:avLst/>
          </a:prstGeom>
          <a:gradFill>
            <a:gsLst>
              <a:gs pos="0">
                <a:schemeClr val="bg2">
                  <a:alpha val="0"/>
                </a:schemeClr>
              </a:gs>
              <a:gs pos="100000">
                <a:schemeClr val="accent1">
                  <a:alpha val="2100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Başlık 1">
            <a:extLst>
              <a:ext uri="{FF2B5EF4-FFF2-40B4-BE49-F238E27FC236}">
                <a16:creationId xmlns:a16="http://schemas.microsoft.com/office/drawing/2014/main" id="{43E511AD-D946-4AC7-A7D5-63F74E6EDB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11808" y="808056"/>
            <a:ext cx="7958331" cy="1530542"/>
          </a:xfrm>
        </p:spPr>
        <p:txBody>
          <a:bodyPr>
            <a:normAutofit/>
          </a:bodyPr>
          <a:lstStyle/>
          <a:p>
            <a:pPr algn="l"/>
            <a:r>
              <a:rPr lang="tr-TR" sz="4800">
                <a:cs typeface="Arial"/>
              </a:rPr>
              <a:t>4.İYİ Kİ VAR</a:t>
            </a:r>
            <a:endParaRPr lang="tr-TR" sz="480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9CB20D7C-9DE6-4113-B262-B3864E5F33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62874" y="2662280"/>
            <a:ext cx="8207265" cy="3387664"/>
          </a:xfrm>
        </p:spPr>
        <p:txBody>
          <a:bodyPr anchor="t">
            <a:normAutofit/>
          </a:bodyPr>
          <a:lstStyle/>
          <a:p>
            <a:pPr marL="344170" indent="-344170"/>
            <a:r>
              <a:rPr lang="tr-TR">
                <a:cs typeface="Arial"/>
              </a:rPr>
              <a:t>TEKNOLOJİK ÜRÜNLER</a:t>
            </a:r>
          </a:p>
          <a:p>
            <a:pPr marL="344170" indent="-344170"/>
            <a:r>
              <a:rPr lang="tr-TR">
                <a:cs typeface="Arial"/>
              </a:rPr>
              <a:t>ZAMAN İÇİNDE TEKNOLOJİ</a:t>
            </a:r>
            <a:endParaRPr lang="tr-TR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915260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0214283E-D7B4-49E9-932E-D7F2A2847F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 useBgFill="1">
        <p:nvSpPr>
          <p:cNvPr id="9" name="Rectangle 9">
            <a:extLst>
              <a:ext uri="{FF2B5EF4-FFF2-40B4-BE49-F238E27FC236}">
                <a16:creationId xmlns:a16="http://schemas.microsoft.com/office/drawing/2014/main" id="{92806DFD-E192-42CC-B190-3C4C95B8FF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89867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Başlık 1">
            <a:extLst>
              <a:ext uri="{FF2B5EF4-FFF2-40B4-BE49-F238E27FC236}">
                <a16:creationId xmlns:a16="http://schemas.microsoft.com/office/drawing/2014/main" id="{12E1A04F-502F-44E5-9577-507534EC24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80380" y="1158523"/>
            <a:ext cx="5518066" cy="4540955"/>
          </a:xfrm>
        </p:spPr>
        <p:txBody>
          <a:bodyPr anchor="ctr">
            <a:normAutofit/>
          </a:bodyPr>
          <a:lstStyle/>
          <a:p>
            <a:pPr algn="l"/>
            <a:r>
              <a:rPr lang="tr-TR" sz="5400"/>
              <a:t>1.TEMA:ÇOCUK DÜNYASI</a:t>
            </a: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CFB9D318-4693-4136-9681-3A3F3515CB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56817" y="1158522"/>
            <a:ext cx="2893416" cy="4540956"/>
          </a:xfrm>
        </p:spPr>
        <p:txBody>
          <a:bodyPr anchor="ctr">
            <a:normAutofit/>
          </a:bodyPr>
          <a:lstStyle/>
          <a:p>
            <a:r>
              <a:rPr lang="tr-TR" sz="2400"/>
              <a:t>ARKADAŞLIK-KUŞ ÇOCUK-RAFADAN TAYFA İLE SOKAK OYUNLARI</a:t>
            </a:r>
          </a:p>
        </p:txBody>
      </p:sp>
      <p:sp>
        <p:nvSpPr>
          <p:cNvPr id="11" name="Rectangle 11">
            <a:extLst>
              <a:ext uri="{FF2B5EF4-FFF2-40B4-BE49-F238E27FC236}">
                <a16:creationId xmlns:a16="http://schemas.microsoft.com/office/drawing/2014/main" id="{BB17FFD2-DBC7-4ABB-B2A0-7E18EC1B80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accent6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ight Triangle 13">
            <a:extLst>
              <a:ext uri="{FF2B5EF4-FFF2-40B4-BE49-F238E27FC236}">
                <a16:creationId xmlns:a16="http://schemas.microsoft.com/office/drawing/2014/main" id="{348C4F40-034F-441C-82B8-53ABE65D21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4497758" y="3189130"/>
            <a:ext cx="239869" cy="239869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51236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C38C329-05C1-44E0-942C-D7A60A7F28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92000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40E99DB-69B1-42D9-9A2E-A196302E0C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DA98F3A3-687B-4002-93F2-58E8590DC7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7A1367E-049C-45E5-9C32-CC32DCEAEF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4174" y="0"/>
            <a:ext cx="9590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Başlık 1">
            <a:extLst>
              <a:ext uri="{FF2B5EF4-FFF2-40B4-BE49-F238E27FC236}">
                <a16:creationId xmlns:a16="http://schemas.microsoft.com/office/drawing/2014/main" id="{022C1FB1-415E-4BF5-9275-EBC4A08196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9309" y="326017"/>
            <a:ext cx="7710140" cy="1077229"/>
          </a:xfrm>
        </p:spPr>
        <p:txBody>
          <a:bodyPr anchor="b">
            <a:normAutofit/>
          </a:bodyPr>
          <a:lstStyle/>
          <a:p>
            <a:r>
              <a:rPr lang="tr-TR" sz="4000">
                <a:cs typeface="Arial"/>
              </a:rPr>
              <a:t>5.ÜRETİMDEN TÜKETİME</a:t>
            </a:r>
            <a:endParaRPr lang="tr-TR" sz="4000"/>
          </a:p>
        </p:txBody>
      </p:sp>
      <p:sp>
        <p:nvSpPr>
          <p:cNvPr id="16" name="Right Triangle 15">
            <a:extLst>
              <a:ext uri="{FF2B5EF4-FFF2-40B4-BE49-F238E27FC236}">
                <a16:creationId xmlns:a16="http://schemas.microsoft.com/office/drawing/2014/main" id="{16E2DAB7-48CB-400E-9ED2-FB1762BE03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9589439" y="326017"/>
            <a:ext cx="239869" cy="239869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6195F30F-0A04-4253-A01E-3FAE7D2702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59308" y="1591733"/>
            <a:ext cx="7710141" cy="4684887"/>
          </a:xfrm>
        </p:spPr>
        <p:txBody>
          <a:bodyPr anchor="ctr">
            <a:normAutofit/>
          </a:bodyPr>
          <a:lstStyle/>
          <a:p>
            <a:pPr marL="344170" indent="-344170"/>
            <a:r>
              <a:rPr lang="tr-TR">
                <a:cs typeface="Arial"/>
              </a:rPr>
              <a:t>İSTEKLERİMİZ VE İHTİYAÇLARIMIZ</a:t>
            </a:r>
          </a:p>
          <a:p>
            <a:pPr marL="344170" indent="-344170"/>
            <a:r>
              <a:rPr lang="tr-TR">
                <a:cs typeface="Arial"/>
              </a:rPr>
              <a:t>EKONOMİK FAALİYETLER</a:t>
            </a:r>
          </a:p>
          <a:p>
            <a:pPr marL="344170" indent="-344170"/>
            <a:r>
              <a:rPr lang="tr-TR">
                <a:cs typeface="Arial"/>
              </a:rPr>
              <a:t>BİLİNÇLİ TÜKETİCİ</a:t>
            </a:r>
            <a:endParaRPr lang="tr-TR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2914093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1829CBC0-747E-47F1-9C76-A6DE185125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>
                <a:cs typeface="Arial"/>
              </a:rPr>
              <a:t>6.İNSANLAR VE YÖNETİM</a:t>
            </a:r>
            <a:endParaRPr lang="tr-TR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5F7E07B3-2090-4D62-B2A1-5556230ED0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4170" indent="-344170"/>
            <a:r>
              <a:rPr lang="tr-TR">
                <a:cs typeface="Arial"/>
              </a:rPr>
              <a:t>ÇOCUK HAKLARI</a:t>
            </a:r>
          </a:p>
          <a:p>
            <a:pPr marL="344170" indent="-344170"/>
            <a:r>
              <a:rPr lang="tr-TR">
                <a:cs typeface="Arial"/>
              </a:rPr>
              <a:t>EĞİTSEL VE SOSYAL ETKİNLİKLER</a:t>
            </a:r>
          </a:p>
          <a:p>
            <a:pPr marL="344170" indent="-344170"/>
            <a:r>
              <a:rPr lang="tr-TR">
                <a:cs typeface="Arial"/>
              </a:rPr>
              <a:t>ÖZGÜRLÜK VE BAĞIMSIZLIK</a:t>
            </a:r>
            <a:endParaRPr lang="tr-TR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6706913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2806DFD-E192-42CC-B190-3C4C95B8FF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133" y="-1"/>
            <a:ext cx="12189867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214283E-D7B4-49E9-932E-D7F2A2847F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BB17FFD2-DBC7-4ABB-B2A0-7E18EC1B80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5DA2D5B-EC4E-4C78-8139-F36D2F2D15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45262" y="-2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D4AAACE2-9C9E-468F-8297-EF7B5E55FF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47567" y="421698"/>
            <a:ext cx="967148" cy="967148"/>
          </a:xfrm>
          <a:prstGeom prst="ellipse">
            <a:avLst/>
          </a:prstGeom>
          <a:gradFill>
            <a:gsLst>
              <a:gs pos="0">
                <a:schemeClr val="bg2">
                  <a:alpha val="0"/>
                </a:schemeClr>
              </a:gs>
              <a:gs pos="100000">
                <a:schemeClr val="accent1">
                  <a:alpha val="2100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Başlık 1">
            <a:extLst>
              <a:ext uri="{FF2B5EF4-FFF2-40B4-BE49-F238E27FC236}">
                <a16:creationId xmlns:a16="http://schemas.microsoft.com/office/drawing/2014/main" id="{298C6D94-765E-42AE-999F-5D2CE23E22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8412" y="1201723"/>
            <a:ext cx="3133750" cy="4454554"/>
          </a:xfrm>
        </p:spPr>
        <p:txBody>
          <a:bodyPr anchor="ctr">
            <a:normAutofit/>
          </a:bodyPr>
          <a:lstStyle/>
          <a:p>
            <a:r>
              <a:rPr lang="tr-TR" sz="3600">
                <a:cs typeface="Arial"/>
              </a:rPr>
              <a:t>7.UZAKTAKİ ARKADAŞIM</a:t>
            </a:r>
            <a:endParaRPr lang="tr-TR" sz="360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21E2B8E9-6C8C-48DA-A033-160861188F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54363" y="1201723"/>
            <a:ext cx="5329250" cy="4454554"/>
          </a:xfrm>
        </p:spPr>
        <p:txBody>
          <a:bodyPr anchor="ctr">
            <a:normAutofit/>
          </a:bodyPr>
          <a:lstStyle/>
          <a:p>
            <a:pPr marL="344170" indent="-344170"/>
            <a:r>
              <a:rPr lang="tr-TR" sz="1800">
                <a:cs typeface="Arial"/>
              </a:rPr>
              <a:t>ÜLKELERİ TANIYALIM</a:t>
            </a:r>
          </a:p>
          <a:p>
            <a:pPr marL="344170" indent="-344170"/>
            <a:r>
              <a:rPr lang="tr-TR" sz="1800">
                <a:cs typeface="Arial"/>
              </a:rPr>
              <a:t>KOMŞU ÜLKELER</a:t>
            </a:r>
          </a:p>
          <a:p>
            <a:pPr marL="344170" indent="-344170"/>
            <a:r>
              <a:rPr lang="tr-TR" sz="1800">
                <a:cs typeface="Arial"/>
              </a:rPr>
              <a:t>FARKLI KÜLTÜRLER</a:t>
            </a:r>
          </a:p>
        </p:txBody>
      </p:sp>
    </p:spTree>
    <p:extLst>
      <p:ext uri="{BB962C8B-B14F-4D97-AF65-F5344CB8AC3E}">
        <p14:creationId xmlns:p14="http://schemas.microsoft.com/office/powerpoint/2010/main" val="233973717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DBBA26C-89C3-411F-9753-606A413F89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EAD2215-6311-4D1C-B6B5-F57CB6BFCB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7BA5DE79-30D1-4A10-8DB9-0A6E523A97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ABD0D63-D23F-4AE7-8270-4185EF9C1C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2168E9E-94E9-4BE3-B88C-C8A4681177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7533" y="0"/>
            <a:ext cx="7934348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2107AC1-AA0D-4097-B03D-FD3C632AB8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41881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C8D231A-EC46-4736-B00F-76D307082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191282" y="3262852"/>
            <a:ext cx="415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US" sz="24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24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92806DFD-E192-42CC-B190-3C4C95B8FF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89867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558A0B6A-DEC0-46AC-8D12-B6E45FCD1E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133" y="0"/>
            <a:ext cx="12189867" cy="6858001"/>
          </a:xfrm>
          <a:prstGeom prst="rect">
            <a:avLst/>
          </a:prstGeom>
          <a:solidFill>
            <a:schemeClr val="tx2">
              <a:alpha val="1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8C1A506D-EB69-4549-9782-F0EBB2A9AE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sp>
        <p:nvSpPr>
          <p:cNvPr id="2" name="Başlık 1">
            <a:extLst>
              <a:ext uri="{FF2B5EF4-FFF2-40B4-BE49-F238E27FC236}">
                <a16:creationId xmlns:a16="http://schemas.microsoft.com/office/drawing/2014/main" id="{CAC20D10-6DD8-4410-82C2-29CBB79011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1744" y="1437783"/>
            <a:ext cx="7908513" cy="2495051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600"/>
              <a:t>İNSAN HAKLARI,YURTTAŞLIK VE DEMOKRASİ DERS KİTABI</a:t>
            </a:r>
          </a:p>
        </p:txBody>
      </p:sp>
    </p:spTree>
    <p:extLst>
      <p:ext uri="{BB962C8B-B14F-4D97-AF65-F5344CB8AC3E}">
        <p14:creationId xmlns:p14="http://schemas.microsoft.com/office/powerpoint/2010/main" val="282275035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F3CF990-ACB8-443A-BB74-D36EC8A00B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92000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0B98862-BEE1-44FB-A335-A1B9106B4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  <a:noFill/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185CF21-0594-48C0-9F3E-254D6BCE9D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89" y="-5487"/>
            <a:ext cx="12189867" cy="685800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A0B5529D-5CAA-4BF2-B5C9-34705E7661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59909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FBD68200-BC03-4015-860B-CD5C30CD76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59910" y="0"/>
            <a:ext cx="7869544" cy="6858000"/>
          </a:xfrm>
          <a:custGeom>
            <a:avLst/>
            <a:gdLst>
              <a:gd name="connsiteX0" fmla="*/ 0 w 7821919"/>
              <a:gd name="connsiteY0" fmla="*/ 0 h 6858000"/>
              <a:gd name="connsiteX1" fmla="*/ 6983367 w 7821919"/>
              <a:gd name="connsiteY1" fmla="*/ 0 h 6858000"/>
              <a:gd name="connsiteX2" fmla="*/ 6982269 w 7821919"/>
              <a:gd name="connsiteY2" fmla="*/ 1331 h 6858000"/>
              <a:gd name="connsiteX3" fmla="*/ 6833782 w 7821919"/>
              <a:gd name="connsiteY3" fmla="*/ 487443 h 6858000"/>
              <a:gd name="connsiteX4" fmla="*/ 6851446 w 7821919"/>
              <a:gd name="connsiteY4" fmla="*/ 662666 h 6858000"/>
              <a:gd name="connsiteX5" fmla="*/ 6857532 w 7821919"/>
              <a:gd name="connsiteY5" fmla="*/ 686333 h 6858000"/>
              <a:gd name="connsiteX6" fmla="*/ 6806927 w 7821919"/>
              <a:gd name="connsiteY6" fmla="*/ 699345 h 6858000"/>
              <a:gd name="connsiteX7" fmla="*/ 5555365 w 7821919"/>
              <a:gd name="connsiteY7" fmla="*/ 2400515 h 6858000"/>
              <a:gd name="connsiteX8" fmla="*/ 7336617 w 7821919"/>
              <a:gd name="connsiteY8" fmla="*/ 4181767 h 6858000"/>
              <a:gd name="connsiteX9" fmla="*/ 7452815 w 7821919"/>
              <a:gd name="connsiteY9" fmla="*/ 4175900 h 6858000"/>
              <a:gd name="connsiteX10" fmla="*/ 7437456 w 7821919"/>
              <a:gd name="connsiteY10" fmla="*/ 4225378 h 6858000"/>
              <a:gd name="connsiteX11" fmla="*/ 7428275 w 7821919"/>
              <a:gd name="connsiteY11" fmla="*/ 4316448 h 6858000"/>
              <a:gd name="connsiteX12" fmla="*/ 7789089 w 7821919"/>
              <a:gd name="connsiteY12" fmla="*/ 4759152 h 6858000"/>
              <a:gd name="connsiteX13" fmla="*/ 7821919 w 7821919"/>
              <a:gd name="connsiteY13" fmla="*/ 4762461 h 6858000"/>
              <a:gd name="connsiteX14" fmla="*/ 7809638 w 7821919"/>
              <a:gd name="connsiteY14" fmla="*/ 4785088 h 6858000"/>
              <a:gd name="connsiteX15" fmla="*/ 7794661 w 7821919"/>
              <a:gd name="connsiteY15" fmla="*/ 4833335 h 6858000"/>
              <a:gd name="connsiteX16" fmla="*/ 7524776 w 7821919"/>
              <a:gd name="connsiteY16" fmla="*/ 4917113 h 6858000"/>
              <a:gd name="connsiteX17" fmla="*/ 6642110 w 7821919"/>
              <a:gd name="connsiteY17" fmla="*/ 6248746 h 6858000"/>
              <a:gd name="connsiteX18" fmla="*/ 6755682 w 7821919"/>
              <a:gd name="connsiteY18" fmla="*/ 6811285 h 6858000"/>
              <a:gd name="connsiteX19" fmla="*/ 6778185 w 7821919"/>
              <a:gd name="connsiteY19" fmla="*/ 6858000 h 6858000"/>
              <a:gd name="connsiteX20" fmla="*/ 0 w 7821919"/>
              <a:gd name="connsiteY20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7821919" h="6858000">
                <a:moveTo>
                  <a:pt x="0" y="0"/>
                </a:moveTo>
                <a:lnTo>
                  <a:pt x="6983367" y="0"/>
                </a:lnTo>
                <a:lnTo>
                  <a:pt x="6982269" y="1331"/>
                </a:lnTo>
                <a:cubicBezTo>
                  <a:pt x="6888522" y="140095"/>
                  <a:pt x="6833782" y="307376"/>
                  <a:pt x="6833782" y="487443"/>
                </a:cubicBezTo>
                <a:cubicBezTo>
                  <a:pt x="6833782" y="547466"/>
                  <a:pt x="6839864" y="606067"/>
                  <a:pt x="6851446" y="662666"/>
                </a:cubicBezTo>
                <a:lnTo>
                  <a:pt x="6857532" y="686333"/>
                </a:lnTo>
                <a:lnTo>
                  <a:pt x="6806927" y="699345"/>
                </a:lnTo>
                <a:cubicBezTo>
                  <a:pt x="6081835" y="924872"/>
                  <a:pt x="5555365" y="1601212"/>
                  <a:pt x="5555365" y="2400515"/>
                </a:cubicBezTo>
                <a:cubicBezTo>
                  <a:pt x="5555365" y="3384273"/>
                  <a:pt x="6352859" y="4181767"/>
                  <a:pt x="7336617" y="4181767"/>
                </a:cubicBezTo>
                <a:lnTo>
                  <a:pt x="7452815" y="4175900"/>
                </a:lnTo>
                <a:lnTo>
                  <a:pt x="7437456" y="4225378"/>
                </a:lnTo>
                <a:cubicBezTo>
                  <a:pt x="7431436" y="4254794"/>
                  <a:pt x="7428275" y="4285252"/>
                  <a:pt x="7428275" y="4316448"/>
                </a:cubicBezTo>
                <a:cubicBezTo>
                  <a:pt x="7428275" y="4534821"/>
                  <a:pt x="7583172" y="4717015"/>
                  <a:pt x="7789089" y="4759152"/>
                </a:cubicBezTo>
                <a:lnTo>
                  <a:pt x="7821919" y="4762461"/>
                </a:lnTo>
                <a:lnTo>
                  <a:pt x="7809638" y="4785088"/>
                </a:lnTo>
                <a:lnTo>
                  <a:pt x="7794661" y="4833335"/>
                </a:lnTo>
                <a:lnTo>
                  <a:pt x="7524776" y="4917113"/>
                </a:lnTo>
                <a:cubicBezTo>
                  <a:pt x="7006070" y="5136507"/>
                  <a:pt x="6642110" y="5650122"/>
                  <a:pt x="6642110" y="6248746"/>
                </a:cubicBezTo>
                <a:cubicBezTo>
                  <a:pt x="6642110" y="6448287"/>
                  <a:pt x="6682550" y="6638383"/>
                  <a:pt x="6755682" y="6811285"/>
                </a:cubicBezTo>
                <a:lnTo>
                  <a:pt x="6778185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25996">
                <a:srgbClr val="1F2D29">
                  <a:alpha val="4000"/>
                </a:srgbClr>
              </a:gs>
              <a:gs pos="20000">
                <a:schemeClr val="bg2">
                  <a:alpha val="0"/>
                </a:schemeClr>
              </a:gs>
              <a:gs pos="100000">
                <a:schemeClr val="bg2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332A6F87-AC28-4AA8-B8A6-AEBC67BD0D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757960" y="764389"/>
            <a:ext cx="967148" cy="967148"/>
          </a:xfrm>
          <a:prstGeom prst="ellipse">
            <a:avLst/>
          </a:prstGeom>
          <a:gradFill>
            <a:gsLst>
              <a:gs pos="0">
                <a:schemeClr val="bg2">
                  <a:alpha val="0"/>
                </a:schemeClr>
              </a:gs>
              <a:gs pos="100000">
                <a:schemeClr val="accent1">
                  <a:alpha val="2100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Başlık 1">
            <a:extLst>
              <a:ext uri="{FF2B5EF4-FFF2-40B4-BE49-F238E27FC236}">
                <a16:creationId xmlns:a16="http://schemas.microsoft.com/office/drawing/2014/main" id="{F00DD838-EAA7-47E2-8D53-48A17B4E7D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11808" y="808056"/>
            <a:ext cx="7958331" cy="1530542"/>
          </a:xfrm>
        </p:spPr>
        <p:txBody>
          <a:bodyPr>
            <a:normAutofit/>
          </a:bodyPr>
          <a:lstStyle/>
          <a:p>
            <a:pPr algn="l"/>
            <a:r>
              <a:rPr lang="tr-TR" sz="4800">
                <a:cs typeface="Arial"/>
              </a:rPr>
              <a:t>1.ÜNİTE:İNSAN OLMAK</a:t>
            </a:r>
            <a:endParaRPr lang="tr-TR" sz="480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4C7AFF8B-4B2B-4F1C-8F7F-FA7247C8E8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62874" y="2662280"/>
            <a:ext cx="8207265" cy="3387664"/>
          </a:xfrm>
        </p:spPr>
        <p:txBody>
          <a:bodyPr anchor="t">
            <a:normAutofit/>
          </a:bodyPr>
          <a:lstStyle/>
          <a:p>
            <a:pPr marL="344170" indent="-344170"/>
            <a:r>
              <a:rPr lang="tr-TR">
                <a:cs typeface="Arial"/>
              </a:rPr>
              <a:t>DOĞUŞTAN GELEN HAKLARIMIZ</a:t>
            </a:r>
          </a:p>
          <a:p>
            <a:pPr marL="344170" indent="-344170"/>
            <a:r>
              <a:rPr lang="tr-TR">
                <a:cs typeface="Arial"/>
              </a:rPr>
              <a:t>ÇOCUKLUK VE YETİŞKİNLİK</a:t>
            </a:r>
            <a:endParaRPr lang="tr-TR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2818710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F3CF990-ACB8-443A-BB74-D36EC8A00B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92000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0B98862-BEE1-44FB-A335-A1B9106B4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  <a:noFill/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185CF21-0594-48C0-9F3E-254D6BCE9D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89" y="-5487"/>
            <a:ext cx="12189867" cy="685800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A0B5529D-5CAA-4BF2-B5C9-34705E7661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59909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FBD68200-BC03-4015-860B-CD5C30CD76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59910" y="0"/>
            <a:ext cx="7869544" cy="6858000"/>
          </a:xfrm>
          <a:custGeom>
            <a:avLst/>
            <a:gdLst>
              <a:gd name="connsiteX0" fmla="*/ 0 w 7821919"/>
              <a:gd name="connsiteY0" fmla="*/ 0 h 6858000"/>
              <a:gd name="connsiteX1" fmla="*/ 6983367 w 7821919"/>
              <a:gd name="connsiteY1" fmla="*/ 0 h 6858000"/>
              <a:gd name="connsiteX2" fmla="*/ 6982269 w 7821919"/>
              <a:gd name="connsiteY2" fmla="*/ 1331 h 6858000"/>
              <a:gd name="connsiteX3" fmla="*/ 6833782 w 7821919"/>
              <a:gd name="connsiteY3" fmla="*/ 487443 h 6858000"/>
              <a:gd name="connsiteX4" fmla="*/ 6851446 w 7821919"/>
              <a:gd name="connsiteY4" fmla="*/ 662666 h 6858000"/>
              <a:gd name="connsiteX5" fmla="*/ 6857532 w 7821919"/>
              <a:gd name="connsiteY5" fmla="*/ 686333 h 6858000"/>
              <a:gd name="connsiteX6" fmla="*/ 6806927 w 7821919"/>
              <a:gd name="connsiteY6" fmla="*/ 699345 h 6858000"/>
              <a:gd name="connsiteX7" fmla="*/ 5555365 w 7821919"/>
              <a:gd name="connsiteY7" fmla="*/ 2400515 h 6858000"/>
              <a:gd name="connsiteX8" fmla="*/ 7336617 w 7821919"/>
              <a:gd name="connsiteY8" fmla="*/ 4181767 h 6858000"/>
              <a:gd name="connsiteX9" fmla="*/ 7452815 w 7821919"/>
              <a:gd name="connsiteY9" fmla="*/ 4175900 h 6858000"/>
              <a:gd name="connsiteX10" fmla="*/ 7437456 w 7821919"/>
              <a:gd name="connsiteY10" fmla="*/ 4225378 h 6858000"/>
              <a:gd name="connsiteX11" fmla="*/ 7428275 w 7821919"/>
              <a:gd name="connsiteY11" fmla="*/ 4316448 h 6858000"/>
              <a:gd name="connsiteX12" fmla="*/ 7789089 w 7821919"/>
              <a:gd name="connsiteY12" fmla="*/ 4759152 h 6858000"/>
              <a:gd name="connsiteX13" fmla="*/ 7821919 w 7821919"/>
              <a:gd name="connsiteY13" fmla="*/ 4762461 h 6858000"/>
              <a:gd name="connsiteX14" fmla="*/ 7809638 w 7821919"/>
              <a:gd name="connsiteY14" fmla="*/ 4785088 h 6858000"/>
              <a:gd name="connsiteX15" fmla="*/ 7794661 w 7821919"/>
              <a:gd name="connsiteY15" fmla="*/ 4833335 h 6858000"/>
              <a:gd name="connsiteX16" fmla="*/ 7524776 w 7821919"/>
              <a:gd name="connsiteY16" fmla="*/ 4917113 h 6858000"/>
              <a:gd name="connsiteX17" fmla="*/ 6642110 w 7821919"/>
              <a:gd name="connsiteY17" fmla="*/ 6248746 h 6858000"/>
              <a:gd name="connsiteX18" fmla="*/ 6755682 w 7821919"/>
              <a:gd name="connsiteY18" fmla="*/ 6811285 h 6858000"/>
              <a:gd name="connsiteX19" fmla="*/ 6778185 w 7821919"/>
              <a:gd name="connsiteY19" fmla="*/ 6858000 h 6858000"/>
              <a:gd name="connsiteX20" fmla="*/ 0 w 7821919"/>
              <a:gd name="connsiteY20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7821919" h="6858000">
                <a:moveTo>
                  <a:pt x="0" y="0"/>
                </a:moveTo>
                <a:lnTo>
                  <a:pt x="6983367" y="0"/>
                </a:lnTo>
                <a:lnTo>
                  <a:pt x="6982269" y="1331"/>
                </a:lnTo>
                <a:cubicBezTo>
                  <a:pt x="6888522" y="140095"/>
                  <a:pt x="6833782" y="307376"/>
                  <a:pt x="6833782" y="487443"/>
                </a:cubicBezTo>
                <a:cubicBezTo>
                  <a:pt x="6833782" y="547466"/>
                  <a:pt x="6839864" y="606067"/>
                  <a:pt x="6851446" y="662666"/>
                </a:cubicBezTo>
                <a:lnTo>
                  <a:pt x="6857532" y="686333"/>
                </a:lnTo>
                <a:lnTo>
                  <a:pt x="6806927" y="699345"/>
                </a:lnTo>
                <a:cubicBezTo>
                  <a:pt x="6081835" y="924872"/>
                  <a:pt x="5555365" y="1601212"/>
                  <a:pt x="5555365" y="2400515"/>
                </a:cubicBezTo>
                <a:cubicBezTo>
                  <a:pt x="5555365" y="3384273"/>
                  <a:pt x="6352859" y="4181767"/>
                  <a:pt x="7336617" y="4181767"/>
                </a:cubicBezTo>
                <a:lnTo>
                  <a:pt x="7452815" y="4175900"/>
                </a:lnTo>
                <a:lnTo>
                  <a:pt x="7437456" y="4225378"/>
                </a:lnTo>
                <a:cubicBezTo>
                  <a:pt x="7431436" y="4254794"/>
                  <a:pt x="7428275" y="4285252"/>
                  <a:pt x="7428275" y="4316448"/>
                </a:cubicBezTo>
                <a:cubicBezTo>
                  <a:pt x="7428275" y="4534821"/>
                  <a:pt x="7583172" y="4717015"/>
                  <a:pt x="7789089" y="4759152"/>
                </a:cubicBezTo>
                <a:lnTo>
                  <a:pt x="7821919" y="4762461"/>
                </a:lnTo>
                <a:lnTo>
                  <a:pt x="7809638" y="4785088"/>
                </a:lnTo>
                <a:lnTo>
                  <a:pt x="7794661" y="4833335"/>
                </a:lnTo>
                <a:lnTo>
                  <a:pt x="7524776" y="4917113"/>
                </a:lnTo>
                <a:cubicBezTo>
                  <a:pt x="7006070" y="5136507"/>
                  <a:pt x="6642110" y="5650122"/>
                  <a:pt x="6642110" y="6248746"/>
                </a:cubicBezTo>
                <a:cubicBezTo>
                  <a:pt x="6642110" y="6448287"/>
                  <a:pt x="6682550" y="6638383"/>
                  <a:pt x="6755682" y="6811285"/>
                </a:cubicBezTo>
                <a:lnTo>
                  <a:pt x="6778185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25996">
                <a:srgbClr val="1F2D29">
                  <a:alpha val="4000"/>
                </a:srgbClr>
              </a:gs>
              <a:gs pos="20000">
                <a:schemeClr val="bg2">
                  <a:alpha val="0"/>
                </a:schemeClr>
              </a:gs>
              <a:gs pos="100000">
                <a:schemeClr val="bg2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332A6F87-AC28-4AA8-B8A6-AEBC67BD0D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757960" y="764389"/>
            <a:ext cx="967148" cy="967148"/>
          </a:xfrm>
          <a:prstGeom prst="ellipse">
            <a:avLst/>
          </a:prstGeom>
          <a:gradFill>
            <a:gsLst>
              <a:gs pos="0">
                <a:schemeClr val="bg2">
                  <a:alpha val="0"/>
                </a:schemeClr>
              </a:gs>
              <a:gs pos="100000">
                <a:schemeClr val="accent1">
                  <a:alpha val="2100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Başlık 1">
            <a:extLst>
              <a:ext uri="{FF2B5EF4-FFF2-40B4-BE49-F238E27FC236}">
                <a16:creationId xmlns:a16="http://schemas.microsoft.com/office/drawing/2014/main" id="{11079868-5B1B-4B60-B151-E6B0BDE5B1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11808" y="808056"/>
            <a:ext cx="7958331" cy="1530542"/>
          </a:xfrm>
        </p:spPr>
        <p:txBody>
          <a:bodyPr>
            <a:normAutofit/>
          </a:bodyPr>
          <a:lstStyle/>
          <a:p>
            <a:pPr algn="l"/>
            <a:r>
              <a:rPr lang="tr-TR" sz="4800">
                <a:cs typeface="Arial"/>
              </a:rPr>
              <a:t>2.ÜNİTE:HAK,ÖZGÜRLÜK VE SORUMLULUK</a:t>
            </a:r>
            <a:endParaRPr lang="tr-TR" sz="480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C425D5D6-C525-4425-886D-4756C88DBD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62874" y="2662280"/>
            <a:ext cx="8207265" cy="3387664"/>
          </a:xfrm>
        </p:spPr>
        <p:txBody>
          <a:bodyPr anchor="t">
            <a:normAutofit/>
          </a:bodyPr>
          <a:lstStyle/>
          <a:p>
            <a:pPr marL="344170" indent="-344170"/>
            <a:r>
              <a:rPr lang="tr-TR">
                <a:cs typeface="Arial"/>
              </a:rPr>
              <a:t>İNSAN OLMANIN SORUMLULUĞU</a:t>
            </a:r>
          </a:p>
          <a:p>
            <a:pPr marL="344170" indent="-344170"/>
            <a:r>
              <a:rPr lang="tr-TR">
                <a:cs typeface="Arial"/>
              </a:rPr>
              <a:t>HAK VE ÖZGÜRLÜKLERE SAYGI</a:t>
            </a:r>
            <a:endParaRPr lang="tr-TR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4931681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DBBA26C-89C3-411F-9753-606A413F89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EAD2215-6311-4D1C-B6B5-F57CB6BFCB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7BA5DE79-30D1-4A10-8DB9-0A6E523A97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ABD0D63-D23F-4AE7-8270-4185EF9C1C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2168E9E-94E9-4BE3-B88C-C8A4681177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7533" y="0"/>
            <a:ext cx="7934348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2107AC1-AA0D-4097-B03D-FD3C632AB8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41881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C8D231A-EC46-4736-B00F-76D307082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191282" y="3262852"/>
            <a:ext cx="415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US" sz="24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24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92806DFD-E192-42CC-B190-3C4C95B8FF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89867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558A0B6A-DEC0-46AC-8D12-B6E45FCD1E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133" y="0"/>
            <a:ext cx="12189867" cy="6858001"/>
          </a:xfrm>
          <a:prstGeom prst="rect">
            <a:avLst/>
          </a:prstGeom>
          <a:solidFill>
            <a:schemeClr val="tx2">
              <a:alpha val="1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8C1A506D-EB69-4549-9782-F0EBB2A9AE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sp>
        <p:nvSpPr>
          <p:cNvPr id="2" name="Başlık 1">
            <a:extLst>
              <a:ext uri="{FF2B5EF4-FFF2-40B4-BE49-F238E27FC236}">
                <a16:creationId xmlns:a16="http://schemas.microsoft.com/office/drawing/2014/main" id="{5CB264E4-C1F8-48C5-848F-F116828755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1744" y="1437783"/>
            <a:ext cx="7908513" cy="2495051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6600"/>
              <a:t>3.ÜNİTE:ADALET VE EŞİTLİK</a:t>
            </a:r>
          </a:p>
        </p:txBody>
      </p:sp>
    </p:spTree>
    <p:extLst>
      <p:ext uri="{BB962C8B-B14F-4D97-AF65-F5344CB8AC3E}">
        <p14:creationId xmlns:p14="http://schemas.microsoft.com/office/powerpoint/2010/main" val="115781423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2806DFD-E192-42CC-B190-3C4C95B8FF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133" y="-1"/>
            <a:ext cx="12189867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214283E-D7B4-49E9-932E-D7F2A2847F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BB17FFD2-DBC7-4ABB-B2A0-7E18EC1B80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5DA2D5B-EC4E-4C78-8139-F36D2F2D15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45262" y="-2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D4AAACE2-9C9E-468F-8297-EF7B5E55FF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47567" y="421698"/>
            <a:ext cx="967148" cy="967148"/>
          </a:xfrm>
          <a:prstGeom prst="ellipse">
            <a:avLst/>
          </a:prstGeom>
          <a:gradFill>
            <a:gsLst>
              <a:gs pos="0">
                <a:schemeClr val="bg2">
                  <a:alpha val="0"/>
                </a:schemeClr>
              </a:gs>
              <a:gs pos="100000">
                <a:schemeClr val="accent1">
                  <a:alpha val="2100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Başlık 1">
            <a:extLst>
              <a:ext uri="{FF2B5EF4-FFF2-40B4-BE49-F238E27FC236}">
                <a16:creationId xmlns:a16="http://schemas.microsoft.com/office/drawing/2014/main" id="{0AF62C12-B258-4928-8670-4B71440988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8412" y="1201723"/>
            <a:ext cx="3133750" cy="4454554"/>
          </a:xfrm>
        </p:spPr>
        <p:txBody>
          <a:bodyPr anchor="ctr">
            <a:normAutofit/>
          </a:bodyPr>
          <a:lstStyle/>
          <a:p>
            <a:r>
              <a:rPr lang="tr-TR" sz="2800">
                <a:cs typeface="Arial"/>
              </a:rPr>
              <a:t>4.ÜNİTE:UZLAŞI</a:t>
            </a:r>
            <a:endParaRPr lang="tr-TR" sz="280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AF9EC774-C704-4FA0-9C2B-562F9E0E80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54363" y="1201723"/>
            <a:ext cx="5329250" cy="4454554"/>
          </a:xfrm>
        </p:spPr>
        <p:txBody>
          <a:bodyPr anchor="ctr">
            <a:normAutofit/>
          </a:bodyPr>
          <a:lstStyle/>
          <a:p>
            <a:pPr marL="344170" indent="-344170"/>
            <a:r>
              <a:rPr lang="tr-TR" sz="1800">
                <a:cs typeface="Arial"/>
              </a:rPr>
              <a:t>ANLAŞMAZLIKLARIN NEDENLERİ</a:t>
            </a:r>
          </a:p>
          <a:p>
            <a:pPr marL="344170" indent="-344170"/>
            <a:r>
              <a:rPr lang="tr-TR" sz="1800">
                <a:cs typeface="Arial"/>
              </a:rPr>
              <a:t>UZLAŞI YOLLARI</a:t>
            </a:r>
          </a:p>
        </p:txBody>
      </p:sp>
    </p:spTree>
    <p:extLst>
      <p:ext uri="{BB962C8B-B14F-4D97-AF65-F5344CB8AC3E}">
        <p14:creationId xmlns:p14="http://schemas.microsoft.com/office/powerpoint/2010/main" val="343936259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511C6A85-D0C7-4CAC-B2FA-613A8697AB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>
                <a:cs typeface="Arial"/>
              </a:rPr>
              <a:t>5.ÜNİTE:KURALLAR</a:t>
            </a:r>
            <a:endParaRPr lang="tr-TR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439A8923-0134-48DD-BCD3-B7C94643A1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4170" indent="-344170"/>
            <a:r>
              <a:rPr lang="tr-TR">
                <a:cs typeface="Arial"/>
              </a:rPr>
              <a:t>KURALLAR VE ÖZGÜRLÜKLER</a:t>
            </a:r>
          </a:p>
          <a:p>
            <a:pPr marL="344170" indent="-344170"/>
            <a:r>
              <a:rPr lang="tr-TR">
                <a:cs typeface="Arial"/>
              </a:rPr>
              <a:t>KURALLAR VE TOPLUMSAL AHENK</a:t>
            </a:r>
            <a:endParaRPr lang="tr-TR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7481588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2806DFD-E192-42CC-B190-3C4C95B8FF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133" y="-1"/>
            <a:ext cx="12189867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214283E-D7B4-49E9-932E-D7F2A2847F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BB17FFD2-DBC7-4ABB-B2A0-7E18EC1B80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5DA2D5B-EC4E-4C78-8139-F36D2F2D15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45262" y="-2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D4AAACE2-9C9E-468F-8297-EF7B5E55FF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47567" y="421698"/>
            <a:ext cx="967148" cy="967148"/>
          </a:xfrm>
          <a:prstGeom prst="ellipse">
            <a:avLst/>
          </a:prstGeom>
          <a:gradFill>
            <a:gsLst>
              <a:gs pos="0">
                <a:schemeClr val="bg2">
                  <a:alpha val="0"/>
                </a:schemeClr>
              </a:gs>
              <a:gs pos="100000">
                <a:schemeClr val="accent1">
                  <a:alpha val="2100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Başlık 1">
            <a:extLst>
              <a:ext uri="{FF2B5EF4-FFF2-40B4-BE49-F238E27FC236}">
                <a16:creationId xmlns:a16="http://schemas.microsoft.com/office/drawing/2014/main" id="{39FB5F1E-331A-4216-9DB8-88696C407C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8412" y="1201723"/>
            <a:ext cx="3133750" cy="4454554"/>
          </a:xfrm>
        </p:spPr>
        <p:txBody>
          <a:bodyPr anchor="ctr">
            <a:normAutofit/>
          </a:bodyPr>
          <a:lstStyle/>
          <a:p>
            <a:r>
              <a:rPr lang="tr-TR" sz="2500">
                <a:cs typeface="Arial"/>
              </a:rPr>
              <a:t>6.ÜNİTE:BİRLİKTE YAŞAMA</a:t>
            </a:r>
            <a:endParaRPr lang="tr-TR" sz="250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58E860D3-A7FF-4E74-9F7F-B8FB3AD440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54363" y="1201723"/>
            <a:ext cx="5329250" cy="4454554"/>
          </a:xfrm>
        </p:spPr>
        <p:txBody>
          <a:bodyPr anchor="ctr">
            <a:normAutofit/>
          </a:bodyPr>
          <a:lstStyle/>
          <a:p>
            <a:pPr marL="344170" indent="-344170"/>
            <a:r>
              <a:rPr lang="tr-TR" sz="1800">
                <a:cs typeface="Arial"/>
              </a:rPr>
              <a:t>YURDUMUZ</a:t>
            </a:r>
          </a:p>
          <a:p>
            <a:pPr marL="344170" indent="-344170"/>
            <a:r>
              <a:rPr lang="tr-TR" sz="1800">
                <a:cs typeface="Arial"/>
              </a:rPr>
              <a:t>DEVLETİN SORUMLULUKLARI</a:t>
            </a:r>
          </a:p>
          <a:p>
            <a:pPr marL="344170" indent="-344170"/>
            <a:r>
              <a:rPr lang="tr-TR" sz="1800">
                <a:cs typeface="Arial"/>
              </a:rPr>
              <a:t>YURTTAŞ OLMANIN SORUMLULUKLARI</a:t>
            </a:r>
          </a:p>
        </p:txBody>
      </p:sp>
    </p:spTree>
    <p:extLst>
      <p:ext uri="{BB962C8B-B14F-4D97-AF65-F5344CB8AC3E}">
        <p14:creationId xmlns:p14="http://schemas.microsoft.com/office/powerpoint/2010/main" val="1437886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7">
            <a:extLst>
              <a:ext uri="{FF2B5EF4-FFF2-40B4-BE49-F238E27FC236}">
                <a16:creationId xmlns:a16="http://schemas.microsoft.com/office/drawing/2014/main" id="{92806DFD-E192-42CC-B190-3C4C95B8FF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133" y="-1"/>
            <a:ext cx="12189867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9">
            <a:extLst>
              <a:ext uri="{FF2B5EF4-FFF2-40B4-BE49-F238E27FC236}">
                <a16:creationId xmlns:a16="http://schemas.microsoft.com/office/drawing/2014/main" id="{0214283E-D7B4-49E9-932E-D7F2A2847F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17" name="Rectangle 11">
            <a:extLst>
              <a:ext uri="{FF2B5EF4-FFF2-40B4-BE49-F238E27FC236}">
                <a16:creationId xmlns:a16="http://schemas.microsoft.com/office/drawing/2014/main" id="{BB17FFD2-DBC7-4ABB-B2A0-7E18EC1B80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" name="Rectangle 13">
            <a:extLst>
              <a:ext uri="{FF2B5EF4-FFF2-40B4-BE49-F238E27FC236}">
                <a16:creationId xmlns:a16="http://schemas.microsoft.com/office/drawing/2014/main" id="{25DA2D5B-EC4E-4C78-8139-F36D2F2D15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45262" y="-2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" name="Oval 15">
            <a:extLst>
              <a:ext uri="{FF2B5EF4-FFF2-40B4-BE49-F238E27FC236}">
                <a16:creationId xmlns:a16="http://schemas.microsoft.com/office/drawing/2014/main" id="{D4AAACE2-9C9E-468F-8297-EF7B5E55FF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47567" y="421698"/>
            <a:ext cx="967148" cy="967148"/>
          </a:xfrm>
          <a:prstGeom prst="ellipse">
            <a:avLst/>
          </a:prstGeom>
          <a:gradFill>
            <a:gsLst>
              <a:gs pos="0">
                <a:schemeClr val="bg2">
                  <a:alpha val="0"/>
                </a:schemeClr>
              </a:gs>
              <a:gs pos="100000">
                <a:schemeClr val="accent1">
                  <a:alpha val="2100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Başlık 1">
            <a:extLst>
              <a:ext uri="{FF2B5EF4-FFF2-40B4-BE49-F238E27FC236}">
                <a16:creationId xmlns:a16="http://schemas.microsoft.com/office/drawing/2014/main" id="{A977D901-5D04-46DE-BBCA-97EF22E1AB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8412" y="1201723"/>
            <a:ext cx="3133750" cy="4454554"/>
          </a:xfrm>
        </p:spPr>
        <p:txBody>
          <a:bodyPr anchor="ctr">
            <a:normAutofit/>
          </a:bodyPr>
          <a:lstStyle/>
          <a:p>
            <a:r>
              <a:rPr lang="tr-TR" sz="3600"/>
              <a:t>2.TEMA:MİLLİ MÜCADELE VE ATATÜRK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73CA621D-A383-4700-AA5E-9264164FB6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54363" y="1201723"/>
            <a:ext cx="5329250" cy="4454554"/>
          </a:xfrm>
        </p:spPr>
        <p:txBody>
          <a:bodyPr anchor="ctr">
            <a:normAutofit/>
          </a:bodyPr>
          <a:lstStyle/>
          <a:p>
            <a:pPr marL="305435" indent="-305435"/>
            <a:r>
              <a:rPr lang="tr-TR" sz="1800"/>
              <a:t>MÜSTECİP ONBAŞI</a:t>
            </a:r>
          </a:p>
          <a:p>
            <a:pPr marL="305435" indent="-305435"/>
            <a:r>
              <a:rPr lang="tr-TR" sz="1800"/>
              <a:t>BAŞKOMUTAN MUSTAFA KEMAL</a:t>
            </a:r>
          </a:p>
          <a:p>
            <a:pPr marL="305435" indent="-305435"/>
            <a:r>
              <a:rPr lang="tr-TR" sz="1800"/>
              <a:t>BENİ DE TANIK OLARAK GÖSTER</a:t>
            </a:r>
          </a:p>
        </p:txBody>
      </p:sp>
    </p:spTree>
    <p:extLst>
      <p:ext uri="{BB962C8B-B14F-4D97-AF65-F5344CB8AC3E}">
        <p14:creationId xmlns:p14="http://schemas.microsoft.com/office/powerpoint/2010/main" val="350454825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DBBA26C-89C3-411F-9753-606A413F89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EAD2215-6311-4D1C-B6B5-F57CB6BFCB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7BA5DE79-30D1-4A10-8DB9-0A6E523A97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ABD0D63-D23F-4AE7-8270-4185EF9C1C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2168E9E-94E9-4BE3-B88C-C8A4681177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7533" y="0"/>
            <a:ext cx="7934348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2107AC1-AA0D-4097-B03D-FD3C632AB8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41881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C8D231A-EC46-4736-B00F-76D307082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191282" y="3262852"/>
            <a:ext cx="415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US" sz="24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24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92806DFD-E192-42CC-B190-3C4C95B8FF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89867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558A0B6A-DEC0-46AC-8D12-B6E45FCD1E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133" y="0"/>
            <a:ext cx="12189867" cy="6858001"/>
          </a:xfrm>
          <a:prstGeom prst="rect">
            <a:avLst/>
          </a:prstGeom>
          <a:solidFill>
            <a:schemeClr val="tx2">
              <a:alpha val="1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8C1A506D-EB69-4549-9782-F0EBB2A9AE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sp>
        <p:nvSpPr>
          <p:cNvPr id="2" name="Başlık 1">
            <a:extLst>
              <a:ext uri="{FF2B5EF4-FFF2-40B4-BE49-F238E27FC236}">
                <a16:creationId xmlns:a16="http://schemas.microsoft.com/office/drawing/2014/main" id="{92952D95-3D3B-4313-B13E-4F42FEA6FF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1744" y="1437783"/>
            <a:ext cx="7908513" cy="2495051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600"/>
              <a:t>DİN KÜLTÜRÜ VE AHLAK BİLGİSİ DERS KİTABI</a:t>
            </a:r>
          </a:p>
        </p:txBody>
      </p:sp>
    </p:spTree>
    <p:extLst>
      <p:ext uri="{BB962C8B-B14F-4D97-AF65-F5344CB8AC3E}">
        <p14:creationId xmlns:p14="http://schemas.microsoft.com/office/powerpoint/2010/main" val="117827986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2806DFD-E192-42CC-B190-3C4C95B8FF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133" y="-1"/>
            <a:ext cx="12189867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214283E-D7B4-49E9-932E-D7F2A2847F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BB17FFD2-DBC7-4ABB-B2A0-7E18EC1B80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5DA2D5B-EC4E-4C78-8139-F36D2F2D15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45262" y="-2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D4AAACE2-9C9E-468F-8297-EF7B5E55FF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47567" y="421698"/>
            <a:ext cx="967148" cy="967148"/>
          </a:xfrm>
          <a:prstGeom prst="ellipse">
            <a:avLst/>
          </a:prstGeom>
          <a:gradFill>
            <a:gsLst>
              <a:gs pos="0">
                <a:schemeClr val="bg2">
                  <a:alpha val="0"/>
                </a:schemeClr>
              </a:gs>
              <a:gs pos="100000">
                <a:schemeClr val="accent1">
                  <a:alpha val="2100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Başlık 1">
            <a:extLst>
              <a:ext uri="{FF2B5EF4-FFF2-40B4-BE49-F238E27FC236}">
                <a16:creationId xmlns:a16="http://schemas.microsoft.com/office/drawing/2014/main" id="{5C0D2220-F4A7-4249-A064-F134D8FC5A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8412" y="1201723"/>
            <a:ext cx="3133750" cy="4454554"/>
          </a:xfrm>
        </p:spPr>
        <p:txBody>
          <a:bodyPr anchor="ctr">
            <a:normAutofit/>
          </a:bodyPr>
          <a:lstStyle/>
          <a:p>
            <a:r>
              <a:rPr lang="tr-TR" sz="3600">
                <a:cs typeface="Arial"/>
              </a:rPr>
              <a:t>ÜNİTELER</a:t>
            </a:r>
            <a:endParaRPr lang="tr-TR" sz="360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A58E346D-D7B1-4AD5-A24A-B02DB1F128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54363" y="1201723"/>
            <a:ext cx="5329250" cy="4454554"/>
          </a:xfrm>
        </p:spPr>
        <p:txBody>
          <a:bodyPr anchor="ctr">
            <a:normAutofit/>
          </a:bodyPr>
          <a:lstStyle/>
          <a:p>
            <a:pPr marL="344170" indent="-344170"/>
            <a:r>
              <a:rPr lang="tr-TR" sz="1800">
                <a:cs typeface="Arial"/>
              </a:rPr>
              <a:t>1-GÜNLÜK HAYATTAKİ DİNİ İFADELER</a:t>
            </a:r>
          </a:p>
          <a:p>
            <a:pPr marL="344170" indent="-344170"/>
            <a:r>
              <a:rPr lang="tr-TR" sz="1800">
                <a:cs typeface="Arial"/>
              </a:rPr>
              <a:t>2-İSLAMI TANIYALIM</a:t>
            </a:r>
          </a:p>
          <a:p>
            <a:pPr marL="344170" indent="-344170"/>
            <a:r>
              <a:rPr lang="tr-TR" sz="1800">
                <a:cs typeface="Arial"/>
              </a:rPr>
              <a:t>3-GÜZEL AHLAK</a:t>
            </a:r>
          </a:p>
          <a:p>
            <a:pPr marL="344170" indent="-344170"/>
            <a:r>
              <a:rPr lang="tr-TR" sz="1800">
                <a:cs typeface="Arial"/>
              </a:rPr>
              <a:t>4-HZ.MUHAMMED'İ TANIYALIM</a:t>
            </a:r>
          </a:p>
          <a:p>
            <a:pPr marL="344170" indent="-344170"/>
            <a:r>
              <a:rPr lang="tr-TR">
                <a:cs typeface="Arial"/>
              </a:rPr>
              <a:t>5-DİN VE TEMİZLİK</a:t>
            </a:r>
            <a:endParaRPr lang="tr-TR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9502415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D20B3220-899D-4ABE-B371-0B7D8BE2B6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>
                <a:cs typeface="Arial"/>
              </a:rPr>
              <a:t>ÜNİTELERLE İLGİLİ BAZI KONULAR</a:t>
            </a:r>
            <a:endParaRPr lang="tr-TR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EFDA3E78-3F48-4004-AAD4-B4A1420F40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4170" indent="-344170"/>
            <a:r>
              <a:rPr lang="tr-TR">
                <a:cs typeface="Arial"/>
              </a:rPr>
              <a:t>ALLAH</a:t>
            </a:r>
            <a:endParaRPr lang="tr-TR"/>
          </a:p>
          <a:p>
            <a:pPr marL="344170" indent="-344170"/>
            <a:r>
              <a:rPr lang="tr-TR">
                <a:cs typeface="Arial"/>
              </a:rPr>
              <a:t>DİNİ İFADELER</a:t>
            </a:r>
          </a:p>
          <a:p>
            <a:pPr marL="344170" indent="-344170"/>
            <a:r>
              <a:rPr lang="tr-TR">
                <a:cs typeface="Arial"/>
              </a:rPr>
              <a:t>İSLAM'IN ŞARTLARI</a:t>
            </a:r>
          </a:p>
          <a:p>
            <a:pPr marL="344170" indent="-344170"/>
            <a:r>
              <a:rPr lang="tr-TR">
                <a:cs typeface="Arial"/>
              </a:rPr>
              <a:t>KUR'AN-I KERİM</a:t>
            </a:r>
          </a:p>
          <a:p>
            <a:pPr marL="344170" indent="-344170"/>
            <a:r>
              <a:rPr lang="tr-TR">
                <a:cs typeface="Arial"/>
              </a:rPr>
              <a:t>İNSAN İLİŞKİLERİNDE SEVGİ VE SAYGI</a:t>
            </a:r>
          </a:p>
          <a:p>
            <a:pPr marL="344170" indent="-344170"/>
            <a:r>
              <a:rPr lang="tr-TR">
                <a:cs typeface="Arial"/>
              </a:rPr>
              <a:t>DİN VE TEMİZLİK</a:t>
            </a:r>
          </a:p>
          <a:p>
            <a:pPr marL="0" indent="0">
              <a:buNone/>
            </a:pPr>
            <a:endParaRPr lang="tr-TR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9325601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CC3320C8-0DF2-47E2-AE32-8C570D54BC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9867" cy="685528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937E2AB-626F-4D5D-8344-EE2C08191D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1374C91-3FF2-48F7-A02C-36E1E075F5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AC084A8C-D0A6-4A75-AED9-C13FD20A6E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B537086-027A-4360-81BC-8BA916D266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FAAFA00-A1E1-4789-A035-9CBB7B0308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7533" y="0"/>
            <a:ext cx="10378001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Başlık 1">
            <a:extLst>
              <a:ext uri="{FF2B5EF4-FFF2-40B4-BE49-F238E27FC236}">
                <a16:creationId xmlns:a16="http://schemas.microsoft.com/office/drawing/2014/main" id="{EFCAD1E8-D776-49A4-B70C-8A2DCE2C5D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9803" y="808056"/>
            <a:ext cx="8608037" cy="1077229"/>
          </a:xfrm>
        </p:spPr>
        <p:txBody>
          <a:bodyPr>
            <a:normAutofit/>
          </a:bodyPr>
          <a:lstStyle/>
          <a:p>
            <a:pPr algn="l"/>
            <a:r>
              <a:rPr lang="tr-TR" sz="2100">
                <a:cs typeface="Arial"/>
              </a:rPr>
              <a:t>VİRÜSÜN SON BULDUĞU,SAĞLIKLI VE HUZURLU GÜNLERDE DERSLERİMİZİ YÜZYÜZE İŞLEME DİLEĞİYLE TEDBİRLİ OLUN.SAĞLIKLI VE MUTLU KALIN.</a:t>
            </a:r>
            <a:endParaRPr lang="tr-TR" sz="210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C0230C3-CF46-441A-85D2-5E6F8B3A1E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387666" y="-2718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" name="Diyagram 4">
            <a:extLst>
              <a:ext uri="{FF2B5EF4-FFF2-40B4-BE49-F238E27FC236}">
                <a16:creationId xmlns:a16="http://schemas.microsoft.com/office/drawing/2014/main" id="{DEDA0790-40E6-4DE7-B972-D0EEF7F8FB5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50487169"/>
              </p:ext>
            </p:extLst>
          </p:nvPr>
        </p:nvGraphicFramePr>
        <p:xfrm>
          <a:off x="1975805" y="2052116"/>
          <a:ext cx="5243780" cy="39978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24179637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" name="Rectangle 7">
            <a:extLst>
              <a:ext uri="{FF2B5EF4-FFF2-40B4-BE49-F238E27FC236}">
                <a16:creationId xmlns:a16="http://schemas.microsoft.com/office/drawing/2014/main" id="{8F3CF990-ACB8-443A-BB74-D36EC8A00B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92000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9">
            <a:extLst>
              <a:ext uri="{FF2B5EF4-FFF2-40B4-BE49-F238E27FC236}">
                <a16:creationId xmlns:a16="http://schemas.microsoft.com/office/drawing/2014/main" id="{00B98862-BEE1-44FB-A335-A1B9106B4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  <a:noFill/>
        </p:spPr>
      </p:pic>
      <p:pic>
        <p:nvPicPr>
          <p:cNvPr id="7" name="Picture 11">
            <a:extLst>
              <a:ext uri="{FF2B5EF4-FFF2-40B4-BE49-F238E27FC236}">
                <a16:creationId xmlns:a16="http://schemas.microsoft.com/office/drawing/2014/main" id="{7185CF21-0594-48C0-9F3E-254D6BCE9D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89" y="-5487"/>
            <a:ext cx="12189867" cy="6858000"/>
          </a:xfrm>
          <a:prstGeom prst="rect">
            <a:avLst/>
          </a:prstGeom>
        </p:spPr>
      </p:pic>
      <p:sp>
        <p:nvSpPr>
          <p:cNvPr id="9" name="Rectangle 13">
            <a:extLst>
              <a:ext uri="{FF2B5EF4-FFF2-40B4-BE49-F238E27FC236}">
                <a16:creationId xmlns:a16="http://schemas.microsoft.com/office/drawing/2014/main" id="{A0B5529D-5CAA-4BF2-B5C9-34705E7661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59909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Freeform: Shape 15">
            <a:extLst>
              <a:ext uri="{FF2B5EF4-FFF2-40B4-BE49-F238E27FC236}">
                <a16:creationId xmlns:a16="http://schemas.microsoft.com/office/drawing/2014/main" id="{FBD68200-BC03-4015-860B-CD5C30CD76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59910" y="0"/>
            <a:ext cx="7869544" cy="6858000"/>
          </a:xfrm>
          <a:custGeom>
            <a:avLst/>
            <a:gdLst>
              <a:gd name="connsiteX0" fmla="*/ 0 w 7821919"/>
              <a:gd name="connsiteY0" fmla="*/ 0 h 6858000"/>
              <a:gd name="connsiteX1" fmla="*/ 6983367 w 7821919"/>
              <a:gd name="connsiteY1" fmla="*/ 0 h 6858000"/>
              <a:gd name="connsiteX2" fmla="*/ 6982269 w 7821919"/>
              <a:gd name="connsiteY2" fmla="*/ 1331 h 6858000"/>
              <a:gd name="connsiteX3" fmla="*/ 6833782 w 7821919"/>
              <a:gd name="connsiteY3" fmla="*/ 487443 h 6858000"/>
              <a:gd name="connsiteX4" fmla="*/ 6851446 w 7821919"/>
              <a:gd name="connsiteY4" fmla="*/ 662666 h 6858000"/>
              <a:gd name="connsiteX5" fmla="*/ 6857532 w 7821919"/>
              <a:gd name="connsiteY5" fmla="*/ 686333 h 6858000"/>
              <a:gd name="connsiteX6" fmla="*/ 6806927 w 7821919"/>
              <a:gd name="connsiteY6" fmla="*/ 699345 h 6858000"/>
              <a:gd name="connsiteX7" fmla="*/ 5555365 w 7821919"/>
              <a:gd name="connsiteY7" fmla="*/ 2400515 h 6858000"/>
              <a:gd name="connsiteX8" fmla="*/ 7336617 w 7821919"/>
              <a:gd name="connsiteY8" fmla="*/ 4181767 h 6858000"/>
              <a:gd name="connsiteX9" fmla="*/ 7452815 w 7821919"/>
              <a:gd name="connsiteY9" fmla="*/ 4175900 h 6858000"/>
              <a:gd name="connsiteX10" fmla="*/ 7437456 w 7821919"/>
              <a:gd name="connsiteY10" fmla="*/ 4225378 h 6858000"/>
              <a:gd name="connsiteX11" fmla="*/ 7428275 w 7821919"/>
              <a:gd name="connsiteY11" fmla="*/ 4316448 h 6858000"/>
              <a:gd name="connsiteX12" fmla="*/ 7789089 w 7821919"/>
              <a:gd name="connsiteY12" fmla="*/ 4759152 h 6858000"/>
              <a:gd name="connsiteX13" fmla="*/ 7821919 w 7821919"/>
              <a:gd name="connsiteY13" fmla="*/ 4762461 h 6858000"/>
              <a:gd name="connsiteX14" fmla="*/ 7809638 w 7821919"/>
              <a:gd name="connsiteY14" fmla="*/ 4785088 h 6858000"/>
              <a:gd name="connsiteX15" fmla="*/ 7794661 w 7821919"/>
              <a:gd name="connsiteY15" fmla="*/ 4833335 h 6858000"/>
              <a:gd name="connsiteX16" fmla="*/ 7524776 w 7821919"/>
              <a:gd name="connsiteY16" fmla="*/ 4917113 h 6858000"/>
              <a:gd name="connsiteX17" fmla="*/ 6642110 w 7821919"/>
              <a:gd name="connsiteY17" fmla="*/ 6248746 h 6858000"/>
              <a:gd name="connsiteX18" fmla="*/ 6755682 w 7821919"/>
              <a:gd name="connsiteY18" fmla="*/ 6811285 h 6858000"/>
              <a:gd name="connsiteX19" fmla="*/ 6778185 w 7821919"/>
              <a:gd name="connsiteY19" fmla="*/ 6858000 h 6858000"/>
              <a:gd name="connsiteX20" fmla="*/ 0 w 7821919"/>
              <a:gd name="connsiteY20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7821919" h="6858000">
                <a:moveTo>
                  <a:pt x="0" y="0"/>
                </a:moveTo>
                <a:lnTo>
                  <a:pt x="6983367" y="0"/>
                </a:lnTo>
                <a:lnTo>
                  <a:pt x="6982269" y="1331"/>
                </a:lnTo>
                <a:cubicBezTo>
                  <a:pt x="6888522" y="140095"/>
                  <a:pt x="6833782" y="307376"/>
                  <a:pt x="6833782" y="487443"/>
                </a:cubicBezTo>
                <a:cubicBezTo>
                  <a:pt x="6833782" y="547466"/>
                  <a:pt x="6839864" y="606067"/>
                  <a:pt x="6851446" y="662666"/>
                </a:cubicBezTo>
                <a:lnTo>
                  <a:pt x="6857532" y="686333"/>
                </a:lnTo>
                <a:lnTo>
                  <a:pt x="6806927" y="699345"/>
                </a:lnTo>
                <a:cubicBezTo>
                  <a:pt x="6081835" y="924872"/>
                  <a:pt x="5555365" y="1601212"/>
                  <a:pt x="5555365" y="2400515"/>
                </a:cubicBezTo>
                <a:cubicBezTo>
                  <a:pt x="5555365" y="3384273"/>
                  <a:pt x="6352859" y="4181767"/>
                  <a:pt x="7336617" y="4181767"/>
                </a:cubicBezTo>
                <a:lnTo>
                  <a:pt x="7452815" y="4175900"/>
                </a:lnTo>
                <a:lnTo>
                  <a:pt x="7437456" y="4225378"/>
                </a:lnTo>
                <a:cubicBezTo>
                  <a:pt x="7431436" y="4254794"/>
                  <a:pt x="7428275" y="4285252"/>
                  <a:pt x="7428275" y="4316448"/>
                </a:cubicBezTo>
                <a:cubicBezTo>
                  <a:pt x="7428275" y="4534821"/>
                  <a:pt x="7583172" y="4717015"/>
                  <a:pt x="7789089" y="4759152"/>
                </a:cubicBezTo>
                <a:lnTo>
                  <a:pt x="7821919" y="4762461"/>
                </a:lnTo>
                <a:lnTo>
                  <a:pt x="7809638" y="4785088"/>
                </a:lnTo>
                <a:lnTo>
                  <a:pt x="7794661" y="4833335"/>
                </a:lnTo>
                <a:lnTo>
                  <a:pt x="7524776" y="4917113"/>
                </a:lnTo>
                <a:cubicBezTo>
                  <a:pt x="7006070" y="5136507"/>
                  <a:pt x="6642110" y="5650122"/>
                  <a:pt x="6642110" y="6248746"/>
                </a:cubicBezTo>
                <a:cubicBezTo>
                  <a:pt x="6642110" y="6448287"/>
                  <a:pt x="6682550" y="6638383"/>
                  <a:pt x="6755682" y="6811285"/>
                </a:cubicBezTo>
                <a:lnTo>
                  <a:pt x="6778185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25996">
                <a:srgbClr val="1F2D29">
                  <a:alpha val="4000"/>
                </a:srgbClr>
              </a:gs>
              <a:gs pos="20000">
                <a:schemeClr val="bg2">
                  <a:alpha val="0"/>
                </a:schemeClr>
              </a:gs>
              <a:gs pos="100000">
                <a:schemeClr val="bg2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332A6F87-AC28-4AA8-B8A6-AEBC67BD0D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757960" y="764389"/>
            <a:ext cx="967148" cy="967148"/>
          </a:xfrm>
          <a:prstGeom prst="ellipse">
            <a:avLst/>
          </a:prstGeom>
          <a:gradFill>
            <a:gsLst>
              <a:gs pos="0">
                <a:schemeClr val="bg2">
                  <a:alpha val="0"/>
                </a:schemeClr>
              </a:gs>
              <a:gs pos="100000">
                <a:schemeClr val="accent1">
                  <a:alpha val="2100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Başlık 1">
            <a:extLst>
              <a:ext uri="{FF2B5EF4-FFF2-40B4-BE49-F238E27FC236}">
                <a16:creationId xmlns:a16="http://schemas.microsoft.com/office/drawing/2014/main" id="{A1B56036-46D4-4C5B-AE95-168F7B87C5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11808" y="808056"/>
            <a:ext cx="7958331" cy="1530542"/>
          </a:xfrm>
        </p:spPr>
        <p:txBody>
          <a:bodyPr>
            <a:normAutofit/>
          </a:bodyPr>
          <a:lstStyle/>
          <a:p>
            <a:pPr algn="l"/>
            <a:r>
              <a:rPr lang="tr-TR" sz="4800">
                <a:cs typeface="Arial"/>
              </a:rPr>
              <a:t>3.TEMA:ERDEMLER</a:t>
            </a:r>
            <a:endParaRPr lang="tr-TR" sz="480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315996AC-AD2C-4DED-B0F7-11CF91C526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62874" y="2662280"/>
            <a:ext cx="8207265" cy="3387664"/>
          </a:xfrm>
        </p:spPr>
        <p:txBody>
          <a:bodyPr anchor="t">
            <a:normAutofit/>
          </a:bodyPr>
          <a:lstStyle/>
          <a:p>
            <a:pPr marL="344170" indent="-344170"/>
            <a:r>
              <a:rPr lang="tr-TR">
                <a:cs typeface="Arial"/>
              </a:rPr>
              <a:t>LEYLEK İLE TİLKİ</a:t>
            </a:r>
          </a:p>
          <a:p>
            <a:pPr marL="344170" indent="-344170"/>
            <a:r>
              <a:rPr lang="tr-TR">
                <a:cs typeface="Arial"/>
              </a:rPr>
              <a:t>SİZE SAYGI DUYULMASINI İSTİYORSANIZ DÜRÜST OLUN</a:t>
            </a:r>
          </a:p>
          <a:p>
            <a:pPr marL="344170" indent="-344170"/>
            <a:r>
              <a:rPr lang="tr-TR">
                <a:cs typeface="Arial"/>
              </a:rPr>
              <a:t>SEVGİ ÇELENGİ</a:t>
            </a:r>
            <a:endParaRPr lang="tr-TR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586388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F3CF990-ACB8-443A-BB74-D36EC8A00B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92000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0B98862-BEE1-44FB-A335-A1B9106B4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  <a:noFill/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185CF21-0594-48C0-9F3E-254D6BCE9D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89" y="-5487"/>
            <a:ext cx="12189867" cy="685800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A0B5529D-5CAA-4BF2-B5C9-34705E7661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59909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FBD68200-BC03-4015-860B-CD5C30CD76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59910" y="0"/>
            <a:ext cx="7869544" cy="6858000"/>
          </a:xfrm>
          <a:custGeom>
            <a:avLst/>
            <a:gdLst>
              <a:gd name="connsiteX0" fmla="*/ 0 w 7821919"/>
              <a:gd name="connsiteY0" fmla="*/ 0 h 6858000"/>
              <a:gd name="connsiteX1" fmla="*/ 6983367 w 7821919"/>
              <a:gd name="connsiteY1" fmla="*/ 0 h 6858000"/>
              <a:gd name="connsiteX2" fmla="*/ 6982269 w 7821919"/>
              <a:gd name="connsiteY2" fmla="*/ 1331 h 6858000"/>
              <a:gd name="connsiteX3" fmla="*/ 6833782 w 7821919"/>
              <a:gd name="connsiteY3" fmla="*/ 487443 h 6858000"/>
              <a:gd name="connsiteX4" fmla="*/ 6851446 w 7821919"/>
              <a:gd name="connsiteY4" fmla="*/ 662666 h 6858000"/>
              <a:gd name="connsiteX5" fmla="*/ 6857532 w 7821919"/>
              <a:gd name="connsiteY5" fmla="*/ 686333 h 6858000"/>
              <a:gd name="connsiteX6" fmla="*/ 6806927 w 7821919"/>
              <a:gd name="connsiteY6" fmla="*/ 699345 h 6858000"/>
              <a:gd name="connsiteX7" fmla="*/ 5555365 w 7821919"/>
              <a:gd name="connsiteY7" fmla="*/ 2400515 h 6858000"/>
              <a:gd name="connsiteX8" fmla="*/ 7336617 w 7821919"/>
              <a:gd name="connsiteY8" fmla="*/ 4181767 h 6858000"/>
              <a:gd name="connsiteX9" fmla="*/ 7452815 w 7821919"/>
              <a:gd name="connsiteY9" fmla="*/ 4175900 h 6858000"/>
              <a:gd name="connsiteX10" fmla="*/ 7437456 w 7821919"/>
              <a:gd name="connsiteY10" fmla="*/ 4225378 h 6858000"/>
              <a:gd name="connsiteX11" fmla="*/ 7428275 w 7821919"/>
              <a:gd name="connsiteY11" fmla="*/ 4316448 h 6858000"/>
              <a:gd name="connsiteX12" fmla="*/ 7789089 w 7821919"/>
              <a:gd name="connsiteY12" fmla="*/ 4759152 h 6858000"/>
              <a:gd name="connsiteX13" fmla="*/ 7821919 w 7821919"/>
              <a:gd name="connsiteY13" fmla="*/ 4762461 h 6858000"/>
              <a:gd name="connsiteX14" fmla="*/ 7809638 w 7821919"/>
              <a:gd name="connsiteY14" fmla="*/ 4785088 h 6858000"/>
              <a:gd name="connsiteX15" fmla="*/ 7794661 w 7821919"/>
              <a:gd name="connsiteY15" fmla="*/ 4833335 h 6858000"/>
              <a:gd name="connsiteX16" fmla="*/ 7524776 w 7821919"/>
              <a:gd name="connsiteY16" fmla="*/ 4917113 h 6858000"/>
              <a:gd name="connsiteX17" fmla="*/ 6642110 w 7821919"/>
              <a:gd name="connsiteY17" fmla="*/ 6248746 h 6858000"/>
              <a:gd name="connsiteX18" fmla="*/ 6755682 w 7821919"/>
              <a:gd name="connsiteY18" fmla="*/ 6811285 h 6858000"/>
              <a:gd name="connsiteX19" fmla="*/ 6778185 w 7821919"/>
              <a:gd name="connsiteY19" fmla="*/ 6858000 h 6858000"/>
              <a:gd name="connsiteX20" fmla="*/ 0 w 7821919"/>
              <a:gd name="connsiteY20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7821919" h="6858000">
                <a:moveTo>
                  <a:pt x="0" y="0"/>
                </a:moveTo>
                <a:lnTo>
                  <a:pt x="6983367" y="0"/>
                </a:lnTo>
                <a:lnTo>
                  <a:pt x="6982269" y="1331"/>
                </a:lnTo>
                <a:cubicBezTo>
                  <a:pt x="6888522" y="140095"/>
                  <a:pt x="6833782" y="307376"/>
                  <a:pt x="6833782" y="487443"/>
                </a:cubicBezTo>
                <a:cubicBezTo>
                  <a:pt x="6833782" y="547466"/>
                  <a:pt x="6839864" y="606067"/>
                  <a:pt x="6851446" y="662666"/>
                </a:cubicBezTo>
                <a:lnTo>
                  <a:pt x="6857532" y="686333"/>
                </a:lnTo>
                <a:lnTo>
                  <a:pt x="6806927" y="699345"/>
                </a:lnTo>
                <a:cubicBezTo>
                  <a:pt x="6081835" y="924872"/>
                  <a:pt x="5555365" y="1601212"/>
                  <a:pt x="5555365" y="2400515"/>
                </a:cubicBezTo>
                <a:cubicBezTo>
                  <a:pt x="5555365" y="3384273"/>
                  <a:pt x="6352859" y="4181767"/>
                  <a:pt x="7336617" y="4181767"/>
                </a:cubicBezTo>
                <a:lnTo>
                  <a:pt x="7452815" y="4175900"/>
                </a:lnTo>
                <a:lnTo>
                  <a:pt x="7437456" y="4225378"/>
                </a:lnTo>
                <a:cubicBezTo>
                  <a:pt x="7431436" y="4254794"/>
                  <a:pt x="7428275" y="4285252"/>
                  <a:pt x="7428275" y="4316448"/>
                </a:cubicBezTo>
                <a:cubicBezTo>
                  <a:pt x="7428275" y="4534821"/>
                  <a:pt x="7583172" y="4717015"/>
                  <a:pt x="7789089" y="4759152"/>
                </a:cubicBezTo>
                <a:lnTo>
                  <a:pt x="7821919" y="4762461"/>
                </a:lnTo>
                <a:lnTo>
                  <a:pt x="7809638" y="4785088"/>
                </a:lnTo>
                <a:lnTo>
                  <a:pt x="7794661" y="4833335"/>
                </a:lnTo>
                <a:lnTo>
                  <a:pt x="7524776" y="4917113"/>
                </a:lnTo>
                <a:cubicBezTo>
                  <a:pt x="7006070" y="5136507"/>
                  <a:pt x="6642110" y="5650122"/>
                  <a:pt x="6642110" y="6248746"/>
                </a:cubicBezTo>
                <a:cubicBezTo>
                  <a:pt x="6642110" y="6448287"/>
                  <a:pt x="6682550" y="6638383"/>
                  <a:pt x="6755682" y="6811285"/>
                </a:cubicBezTo>
                <a:lnTo>
                  <a:pt x="6778185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25996">
                <a:srgbClr val="1F2D29">
                  <a:alpha val="4000"/>
                </a:srgbClr>
              </a:gs>
              <a:gs pos="20000">
                <a:schemeClr val="bg2">
                  <a:alpha val="0"/>
                </a:schemeClr>
              </a:gs>
              <a:gs pos="100000">
                <a:schemeClr val="bg2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332A6F87-AC28-4AA8-B8A6-AEBC67BD0D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757960" y="764389"/>
            <a:ext cx="967148" cy="967148"/>
          </a:xfrm>
          <a:prstGeom prst="ellipse">
            <a:avLst/>
          </a:prstGeom>
          <a:gradFill>
            <a:gsLst>
              <a:gs pos="0">
                <a:schemeClr val="bg2">
                  <a:alpha val="0"/>
                </a:schemeClr>
              </a:gs>
              <a:gs pos="100000">
                <a:schemeClr val="accent1">
                  <a:alpha val="2100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Başlık 1">
            <a:extLst>
              <a:ext uri="{FF2B5EF4-FFF2-40B4-BE49-F238E27FC236}">
                <a16:creationId xmlns:a16="http://schemas.microsoft.com/office/drawing/2014/main" id="{8CAC2CFB-25DB-412E-A4B2-E81CBD5F42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11808" y="808056"/>
            <a:ext cx="7958331" cy="1530542"/>
          </a:xfrm>
        </p:spPr>
        <p:txBody>
          <a:bodyPr>
            <a:normAutofit/>
          </a:bodyPr>
          <a:lstStyle/>
          <a:p>
            <a:pPr algn="l"/>
            <a:r>
              <a:rPr lang="tr-TR" sz="4800">
                <a:cs typeface="Arial"/>
              </a:rPr>
              <a:t>4.TEMA :MİLLİ KÜLTÜRÜMÜZ</a:t>
            </a:r>
            <a:endParaRPr lang="tr-TR" sz="480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DD5A87DA-0B20-465E-B75C-533220B515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62874" y="2662280"/>
            <a:ext cx="8207265" cy="3387664"/>
          </a:xfrm>
        </p:spPr>
        <p:txBody>
          <a:bodyPr anchor="t">
            <a:normAutofit/>
          </a:bodyPr>
          <a:lstStyle/>
          <a:p>
            <a:pPr marL="344170" indent="-344170"/>
            <a:r>
              <a:rPr lang="tr-TR">
                <a:cs typeface="Arial"/>
              </a:rPr>
              <a:t>HEPSİ HAKLI</a:t>
            </a:r>
          </a:p>
          <a:p>
            <a:pPr marL="344170" indent="-344170"/>
            <a:r>
              <a:rPr lang="tr-TR">
                <a:cs typeface="Arial"/>
              </a:rPr>
              <a:t>ÜNLÜ KENTİMİZ HATAY</a:t>
            </a:r>
          </a:p>
          <a:p>
            <a:pPr marL="344170" indent="-344170"/>
            <a:r>
              <a:rPr lang="tr-TR">
                <a:cs typeface="Arial"/>
              </a:rPr>
              <a:t>BAYRAK</a:t>
            </a:r>
          </a:p>
          <a:p>
            <a:pPr marL="344170" indent="-344170"/>
            <a:r>
              <a:rPr lang="tr-TR">
                <a:cs typeface="Arial"/>
              </a:rPr>
              <a:t>SELİMİYE'NİN ÖYKÜSÜ</a:t>
            </a:r>
            <a:endParaRPr lang="tr-TR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46379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" name="Rectangle 7">
            <a:extLst>
              <a:ext uri="{FF2B5EF4-FFF2-40B4-BE49-F238E27FC236}">
                <a16:creationId xmlns:a16="http://schemas.microsoft.com/office/drawing/2014/main" id="{8F3CF990-ACB8-443A-BB74-D36EC8A00B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92000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9">
            <a:extLst>
              <a:ext uri="{FF2B5EF4-FFF2-40B4-BE49-F238E27FC236}">
                <a16:creationId xmlns:a16="http://schemas.microsoft.com/office/drawing/2014/main" id="{00B98862-BEE1-44FB-A335-A1B9106B4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  <a:noFill/>
        </p:spPr>
      </p:pic>
      <p:pic>
        <p:nvPicPr>
          <p:cNvPr id="7" name="Picture 11">
            <a:extLst>
              <a:ext uri="{FF2B5EF4-FFF2-40B4-BE49-F238E27FC236}">
                <a16:creationId xmlns:a16="http://schemas.microsoft.com/office/drawing/2014/main" id="{7185CF21-0594-48C0-9F3E-254D6BCE9D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89" y="-5487"/>
            <a:ext cx="12189867" cy="6858000"/>
          </a:xfrm>
          <a:prstGeom prst="rect">
            <a:avLst/>
          </a:prstGeom>
        </p:spPr>
      </p:pic>
      <p:sp>
        <p:nvSpPr>
          <p:cNvPr id="9" name="Rectangle 13">
            <a:extLst>
              <a:ext uri="{FF2B5EF4-FFF2-40B4-BE49-F238E27FC236}">
                <a16:creationId xmlns:a16="http://schemas.microsoft.com/office/drawing/2014/main" id="{A0B5529D-5CAA-4BF2-B5C9-34705E7661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59909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Freeform: Shape 15">
            <a:extLst>
              <a:ext uri="{FF2B5EF4-FFF2-40B4-BE49-F238E27FC236}">
                <a16:creationId xmlns:a16="http://schemas.microsoft.com/office/drawing/2014/main" id="{FBD68200-BC03-4015-860B-CD5C30CD76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59910" y="0"/>
            <a:ext cx="7869544" cy="6858000"/>
          </a:xfrm>
          <a:custGeom>
            <a:avLst/>
            <a:gdLst>
              <a:gd name="connsiteX0" fmla="*/ 0 w 7821919"/>
              <a:gd name="connsiteY0" fmla="*/ 0 h 6858000"/>
              <a:gd name="connsiteX1" fmla="*/ 6983367 w 7821919"/>
              <a:gd name="connsiteY1" fmla="*/ 0 h 6858000"/>
              <a:gd name="connsiteX2" fmla="*/ 6982269 w 7821919"/>
              <a:gd name="connsiteY2" fmla="*/ 1331 h 6858000"/>
              <a:gd name="connsiteX3" fmla="*/ 6833782 w 7821919"/>
              <a:gd name="connsiteY3" fmla="*/ 487443 h 6858000"/>
              <a:gd name="connsiteX4" fmla="*/ 6851446 w 7821919"/>
              <a:gd name="connsiteY4" fmla="*/ 662666 h 6858000"/>
              <a:gd name="connsiteX5" fmla="*/ 6857532 w 7821919"/>
              <a:gd name="connsiteY5" fmla="*/ 686333 h 6858000"/>
              <a:gd name="connsiteX6" fmla="*/ 6806927 w 7821919"/>
              <a:gd name="connsiteY6" fmla="*/ 699345 h 6858000"/>
              <a:gd name="connsiteX7" fmla="*/ 5555365 w 7821919"/>
              <a:gd name="connsiteY7" fmla="*/ 2400515 h 6858000"/>
              <a:gd name="connsiteX8" fmla="*/ 7336617 w 7821919"/>
              <a:gd name="connsiteY8" fmla="*/ 4181767 h 6858000"/>
              <a:gd name="connsiteX9" fmla="*/ 7452815 w 7821919"/>
              <a:gd name="connsiteY9" fmla="*/ 4175900 h 6858000"/>
              <a:gd name="connsiteX10" fmla="*/ 7437456 w 7821919"/>
              <a:gd name="connsiteY10" fmla="*/ 4225378 h 6858000"/>
              <a:gd name="connsiteX11" fmla="*/ 7428275 w 7821919"/>
              <a:gd name="connsiteY11" fmla="*/ 4316448 h 6858000"/>
              <a:gd name="connsiteX12" fmla="*/ 7789089 w 7821919"/>
              <a:gd name="connsiteY12" fmla="*/ 4759152 h 6858000"/>
              <a:gd name="connsiteX13" fmla="*/ 7821919 w 7821919"/>
              <a:gd name="connsiteY13" fmla="*/ 4762461 h 6858000"/>
              <a:gd name="connsiteX14" fmla="*/ 7809638 w 7821919"/>
              <a:gd name="connsiteY14" fmla="*/ 4785088 h 6858000"/>
              <a:gd name="connsiteX15" fmla="*/ 7794661 w 7821919"/>
              <a:gd name="connsiteY15" fmla="*/ 4833335 h 6858000"/>
              <a:gd name="connsiteX16" fmla="*/ 7524776 w 7821919"/>
              <a:gd name="connsiteY16" fmla="*/ 4917113 h 6858000"/>
              <a:gd name="connsiteX17" fmla="*/ 6642110 w 7821919"/>
              <a:gd name="connsiteY17" fmla="*/ 6248746 h 6858000"/>
              <a:gd name="connsiteX18" fmla="*/ 6755682 w 7821919"/>
              <a:gd name="connsiteY18" fmla="*/ 6811285 h 6858000"/>
              <a:gd name="connsiteX19" fmla="*/ 6778185 w 7821919"/>
              <a:gd name="connsiteY19" fmla="*/ 6858000 h 6858000"/>
              <a:gd name="connsiteX20" fmla="*/ 0 w 7821919"/>
              <a:gd name="connsiteY20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7821919" h="6858000">
                <a:moveTo>
                  <a:pt x="0" y="0"/>
                </a:moveTo>
                <a:lnTo>
                  <a:pt x="6983367" y="0"/>
                </a:lnTo>
                <a:lnTo>
                  <a:pt x="6982269" y="1331"/>
                </a:lnTo>
                <a:cubicBezTo>
                  <a:pt x="6888522" y="140095"/>
                  <a:pt x="6833782" y="307376"/>
                  <a:pt x="6833782" y="487443"/>
                </a:cubicBezTo>
                <a:cubicBezTo>
                  <a:pt x="6833782" y="547466"/>
                  <a:pt x="6839864" y="606067"/>
                  <a:pt x="6851446" y="662666"/>
                </a:cubicBezTo>
                <a:lnTo>
                  <a:pt x="6857532" y="686333"/>
                </a:lnTo>
                <a:lnTo>
                  <a:pt x="6806927" y="699345"/>
                </a:lnTo>
                <a:cubicBezTo>
                  <a:pt x="6081835" y="924872"/>
                  <a:pt x="5555365" y="1601212"/>
                  <a:pt x="5555365" y="2400515"/>
                </a:cubicBezTo>
                <a:cubicBezTo>
                  <a:pt x="5555365" y="3384273"/>
                  <a:pt x="6352859" y="4181767"/>
                  <a:pt x="7336617" y="4181767"/>
                </a:cubicBezTo>
                <a:lnTo>
                  <a:pt x="7452815" y="4175900"/>
                </a:lnTo>
                <a:lnTo>
                  <a:pt x="7437456" y="4225378"/>
                </a:lnTo>
                <a:cubicBezTo>
                  <a:pt x="7431436" y="4254794"/>
                  <a:pt x="7428275" y="4285252"/>
                  <a:pt x="7428275" y="4316448"/>
                </a:cubicBezTo>
                <a:cubicBezTo>
                  <a:pt x="7428275" y="4534821"/>
                  <a:pt x="7583172" y="4717015"/>
                  <a:pt x="7789089" y="4759152"/>
                </a:cubicBezTo>
                <a:lnTo>
                  <a:pt x="7821919" y="4762461"/>
                </a:lnTo>
                <a:lnTo>
                  <a:pt x="7809638" y="4785088"/>
                </a:lnTo>
                <a:lnTo>
                  <a:pt x="7794661" y="4833335"/>
                </a:lnTo>
                <a:lnTo>
                  <a:pt x="7524776" y="4917113"/>
                </a:lnTo>
                <a:cubicBezTo>
                  <a:pt x="7006070" y="5136507"/>
                  <a:pt x="6642110" y="5650122"/>
                  <a:pt x="6642110" y="6248746"/>
                </a:cubicBezTo>
                <a:cubicBezTo>
                  <a:pt x="6642110" y="6448287"/>
                  <a:pt x="6682550" y="6638383"/>
                  <a:pt x="6755682" y="6811285"/>
                </a:cubicBezTo>
                <a:lnTo>
                  <a:pt x="6778185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25996">
                <a:srgbClr val="1F2D29">
                  <a:alpha val="4000"/>
                </a:srgbClr>
              </a:gs>
              <a:gs pos="20000">
                <a:schemeClr val="bg2">
                  <a:alpha val="0"/>
                </a:schemeClr>
              </a:gs>
              <a:gs pos="100000">
                <a:schemeClr val="bg2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332A6F87-AC28-4AA8-B8A6-AEBC67BD0D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757960" y="764389"/>
            <a:ext cx="967148" cy="967148"/>
          </a:xfrm>
          <a:prstGeom prst="ellipse">
            <a:avLst/>
          </a:prstGeom>
          <a:gradFill>
            <a:gsLst>
              <a:gs pos="0">
                <a:schemeClr val="bg2">
                  <a:alpha val="0"/>
                </a:schemeClr>
              </a:gs>
              <a:gs pos="100000">
                <a:schemeClr val="accent1">
                  <a:alpha val="2100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Başlık 1">
            <a:extLst>
              <a:ext uri="{FF2B5EF4-FFF2-40B4-BE49-F238E27FC236}">
                <a16:creationId xmlns:a16="http://schemas.microsoft.com/office/drawing/2014/main" id="{F06B1649-BB04-4386-86B9-7D185B0B3F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11808" y="808056"/>
            <a:ext cx="7958331" cy="1530542"/>
          </a:xfrm>
        </p:spPr>
        <p:txBody>
          <a:bodyPr>
            <a:normAutofit/>
          </a:bodyPr>
          <a:lstStyle/>
          <a:p>
            <a:pPr algn="l"/>
            <a:r>
              <a:rPr lang="tr-TR" sz="4800">
                <a:cs typeface="Arial"/>
              </a:rPr>
              <a:t>5.TEMA:DOĞA VE EVREN</a:t>
            </a:r>
            <a:endParaRPr lang="tr-TR" sz="480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0E8E40EB-5FDD-4D5B-9545-93EDC7A0D2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62874" y="2662280"/>
            <a:ext cx="8207265" cy="3387664"/>
          </a:xfrm>
        </p:spPr>
        <p:txBody>
          <a:bodyPr anchor="t">
            <a:normAutofit/>
          </a:bodyPr>
          <a:lstStyle/>
          <a:p>
            <a:pPr marL="344170" indent="-344170"/>
            <a:r>
              <a:rPr lang="tr-TR">
                <a:cs typeface="Arial"/>
              </a:rPr>
              <a:t>YEŞİLYURT</a:t>
            </a:r>
          </a:p>
          <a:p>
            <a:pPr marL="344170" indent="-344170"/>
            <a:r>
              <a:rPr lang="tr-TR">
                <a:cs typeface="Arial"/>
              </a:rPr>
              <a:t>KÜÇÜK MÜYÜZ,BÜYÜK MÜ?</a:t>
            </a:r>
          </a:p>
          <a:p>
            <a:pPr marL="344170" indent="-344170"/>
            <a:r>
              <a:rPr lang="tr-TR">
                <a:cs typeface="Arial"/>
              </a:rPr>
              <a:t>YAĞMUR</a:t>
            </a:r>
            <a:endParaRPr lang="tr-TR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570900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38AE153F-354E-4D1D-A3A3-94EEBB4AA0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>
                <a:cs typeface="Arial"/>
              </a:rPr>
              <a:t>6.TEMA:SANAT</a:t>
            </a:r>
            <a:endParaRPr lang="tr-TR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1B0E67BC-8A2C-4257-AFD6-8CE5F23827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4170" indent="-344170"/>
            <a:r>
              <a:rPr lang="tr-TR">
                <a:cs typeface="Arial"/>
              </a:rPr>
              <a:t>ÇILGIN BÖCEKLER KOROSU</a:t>
            </a:r>
          </a:p>
          <a:p>
            <a:pPr marL="344170" indent="-344170"/>
            <a:r>
              <a:rPr lang="tr-TR">
                <a:cs typeface="Arial"/>
              </a:rPr>
              <a:t>DÖRT BÜYÜK ŞAİR</a:t>
            </a:r>
          </a:p>
          <a:p>
            <a:pPr marL="344170" indent="-344170"/>
            <a:r>
              <a:rPr lang="tr-TR">
                <a:cs typeface="Arial"/>
              </a:rPr>
              <a:t>SİNEMA</a:t>
            </a:r>
            <a:endParaRPr lang="tr-TR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062099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C38C329-05C1-44E0-942C-D7A60A7F28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92000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40E99DB-69B1-42D9-9A2E-A196302E0C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DA98F3A3-687B-4002-93F2-58E8590DC7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7A1367E-049C-45E5-9C32-CC32DCEAEF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4174" y="0"/>
            <a:ext cx="9590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Başlık 1">
            <a:extLst>
              <a:ext uri="{FF2B5EF4-FFF2-40B4-BE49-F238E27FC236}">
                <a16:creationId xmlns:a16="http://schemas.microsoft.com/office/drawing/2014/main" id="{BF350F47-6652-4C27-9F54-1B2E37CFC9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9309" y="326017"/>
            <a:ext cx="7710140" cy="1077229"/>
          </a:xfrm>
        </p:spPr>
        <p:txBody>
          <a:bodyPr anchor="b">
            <a:normAutofit/>
          </a:bodyPr>
          <a:lstStyle/>
          <a:p>
            <a:r>
              <a:rPr lang="tr-TR" sz="4000">
                <a:cs typeface="Arial"/>
              </a:rPr>
              <a:t>7.TEMA:BİREY VE TOPLUM</a:t>
            </a:r>
            <a:endParaRPr lang="tr-TR" sz="4000"/>
          </a:p>
        </p:txBody>
      </p:sp>
      <p:sp>
        <p:nvSpPr>
          <p:cNvPr id="16" name="Right Triangle 15">
            <a:extLst>
              <a:ext uri="{FF2B5EF4-FFF2-40B4-BE49-F238E27FC236}">
                <a16:creationId xmlns:a16="http://schemas.microsoft.com/office/drawing/2014/main" id="{16E2DAB7-48CB-400E-9ED2-FB1762BE03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9589439" y="326017"/>
            <a:ext cx="239869" cy="239869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61BC03EA-5295-4079-AAC6-E36AE8F15B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59308" y="1591733"/>
            <a:ext cx="7710141" cy="4684887"/>
          </a:xfrm>
        </p:spPr>
        <p:txBody>
          <a:bodyPr anchor="ctr">
            <a:normAutofit/>
          </a:bodyPr>
          <a:lstStyle/>
          <a:p>
            <a:pPr marL="344170" indent="-344170"/>
            <a:r>
              <a:rPr lang="tr-TR">
                <a:cs typeface="Arial"/>
              </a:rPr>
              <a:t>ESKİCİYLE PARA BABASI</a:t>
            </a:r>
          </a:p>
          <a:p>
            <a:pPr marL="344170" indent="-344170"/>
            <a:r>
              <a:rPr lang="tr-TR">
                <a:cs typeface="Arial"/>
              </a:rPr>
              <a:t>AH HEİDİ NEREDESİN?</a:t>
            </a:r>
          </a:p>
          <a:p>
            <a:pPr marL="344170" indent="-344170"/>
            <a:r>
              <a:rPr lang="tr-TR">
                <a:cs typeface="Arial"/>
              </a:rPr>
              <a:t>SÖZCÜKLER</a:t>
            </a:r>
            <a:endParaRPr lang="tr-TR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2260542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 /></Relationships>
</file>

<file path=ppt/theme/theme1.xml><?xml version="1.0" encoding="utf-8"?>
<a:theme xmlns:a="http://schemas.openxmlformats.org/drawingml/2006/main" name="Madison">
  <a:themeElements>
    <a:clrScheme name="Madison">
      <a:dk1>
        <a:sysClr val="windowText" lastClr="000000"/>
      </a:dk1>
      <a:lt1>
        <a:sysClr val="window" lastClr="FFFFFF"/>
      </a:lt1>
      <a:dk2>
        <a:srgbClr val="1F2D29"/>
      </a:dk2>
      <a:lt2>
        <a:srgbClr val="C5FAEB"/>
      </a:lt2>
      <a:accent1>
        <a:srgbClr val="A1D68B"/>
      </a:accent1>
      <a:accent2>
        <a:srgbClr val="5EC795"/>
      </a:accent2>
      <a:accent3>
        <a:srgbClr val="4DADCF"/>
      </a:accent3>
      <a:accent4>
        <a:srgbClr val="CDB756"/>
      </a:accent4>
      <a:accent5>
        <a:srgbClr val="E29C36"/>
      </a:accent5>
      <a:accent6>
        <a:srgbClr val="8EC0C1"/>
      </a:accent6>
      <a:hlink>
        <a:srgbClr val="6D9D9B"/>
      </a:hlink>
      <a:folHlink>
        <a:srgbClr val="6D8583"/>
      </a:folHlink>
    </a:clrScheme>
    <a:fontScheme name="Madison">
      <a:majorFont>
        <a:latin typeface="Arial" panose="020B06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dison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alpha val="88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dison" id="{025CB5FB-2DD3-45EE-B6F0-CC461540EB19}" vid="{6AC10936-2DFC-4054-9ADF-B5E2C5F8619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Atlas</Template>
  <TotalTime>0</TotalTime>
  <Words>429</Words>
  <Application>Microsoft Office PowerPoint</Application>
  <PresentationFormat>Geniş ekran</PresentationFormat>
  <Paragraphs>153</Paragraphs>
  <Slides>43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43</vt:i4>
      </vt:variant>
    </vt:vector>
  </HeadingPairs>
  <TitlesOfParts>
    <vt:vector size="44" baseType="lpstr">
      <vt:lpstr>Madison</vt:lpstr>
      <vt:lpstr>4.SINIF TÜM DERSLER ÜNİTELER VE KONULAR</vt:lpstr>
      <vt:lpstr>TÜRKÇE DERS KİTABI</vt:lpstr>
      <vt:lpstr>1.TEMA:ÇOCUK DÜNYASI</vt:lpstr>
      <vt:lpstr>2.TEMA:MİLLİ MÜCADELE VE ATATÜRK</vt:lpstr>
      <vt:lpstr>3.TEMA:ERDEMLER</vt:lpstr>
      <vt:lpstr>4.TEMA :MİLLİ KÜLTÜRÜMÜZ</vt:lpstr>
      <vt:lpstr>5.TEMA:DOĞA VE EVREN</vt:lpstr>
      <vt:lpstr>6.TEMA:SANAT</vt:lpstr>
      <vt:lpstr>7.TEMA:BİREY VE TOPLUM</vt:lpstr>
      <vt:lpstr>8.TEMA:BİLİM VE TEKNOLOJİ</vt:lpstr>
      <vt:lpstr>MATEMATİK DERS KİTABI</vt:lpstr>
      <vt:lpstr>ÜNİTELER</vt:lpstr>
      <vt:lpstr>FEN BİLİMLERİ KİTABI</vt:lpstr>
      <vt:lpstr>ÜNİTELER</vt:lpstr>
      <vt:lpstr>1.ÜNİTE:YERKABUĞU VE DÜNYA'MIZIN HAREKETLERİ</vt:lpstr>
      <vt:lpstr>2.ÜNİTE:BESİNLERİMİZ</vt:lpstr>
      <vt:lpstr>3.ÜNİTE:KUVVETİN ETKİLERİ</vt:lpstr>
      <vt:lpstr>4.ÜNİTE:MADDENİN ÖZELLİKLERİ</vt:lpstr>
      <vt:lpstr>5.ÜNİTE:AYDINLATMA VE SES TEKNOLOJİLERİ</vt:lpstr>
      <vt:lpstr>6.ÜNİTE:İNSAN VE ÇEVRE</vt:lpstr>
      <vt:lpstr>7.ÜNİTE:BASİT ELEKTRİK DEVRELERİ</vt:lpstr>
      <vt:lpstr>TRAFİK GÜVENLİĞİ  DERS KİTABI</vt:lpstr>
      <vt:lpstr>1.ÜNİTE: TRAFİKTE GÜVENLİK</vt:lpstr>
      <vt:lpstr>2.ÜNİTE:TRAFİKTE İLK YARDIM</vt:lpstr>
      <vt:lpstr>SOSYAL BİLGİLER DERS KİTABI</vt:lpstr>
      <vt:lpstr>1-HERKESİN BİR KİMLİĞİ VAR</vt:lpstr>
      <vt:lpstr>2.GEÇMİŞİMİ ÖĞRENİYORUM</vt:lpstr>
      <vt:lpstr>3.YAŞADIĞIMIZ YER</vt:lpstr>
      <vt:lpstr>4.İYİ Kİ VAR</vt:lpstr>
      <vt:lpstr>5.ÜRETİMDEN TÜKETİME</vt:lpstr>
      <vt:lpstr>6.İNSANLAR VE YÖNETİM</vt:lpstr>
      <vt:lpstr>7.UZAKTAKİ ARKADAŞIM</vt:lpstr>
      <vt:lpstr>İNSAN HAKLARI,YURTTAŞLIK VE DEMOKRASİ DERS KİTABI</vt:lpstr>
      <vt:lpstr>1.ÜNİTE:İNSAN OLMAK</vt:lpstr>
      <vt:lpstr>2.ÜNİTE:HAK,ÖZGÜRLÜK VE SORUMLULUK</vt:lpstr>
      <vt:lpstr>3.ÜNİTE:ADALET VE EŞİTLİK</vt:lpstr>
      <vt:lpstr>4.ÜNİTE:UZLAŞI</vt:lpstr>
      <vt:lpstr>5.ÜNİTE:KURALLAR</vt:lpstr>
      <vt:lpstr>6.ÜNİTE:BİRLİKTE YAŞAMA</vt:lpstr>
      <vt:lpstr>DİN KÜLTÜRÜ VE AHLAK BİLGİSİ DERS KİTABI</vt:lpstr>
      <vt:lpstr>ÜNİTELER</vt:lpstr>
      <vt:lpstr>ÜNİTELERLE İLGİLİ BAZI KONULAR</vt:lpstr>
      <vt:lpstr>VİRÜSÜN SON BULDUĞU,SAĞLIKLI VE HUZURLU GÜNLERDE DERSLERİMİZİ YÜZYÜZE İŞLEME DİLEĞİYLE TEDBİRLİ OLUN.SAĞLIKLI VE MUTLU KALIN.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Asus</dc:creator>
  <cp:lastModifiedBy>Hasan Ayık</cp:lastModifiedBy>
  <cp:revision>755</cp:revision>
  <dcterms:created xsi:type="dcterms:W3CDTF">2020-09-18T19:38:22Z</dcterms:created>
  <dcterms:modified xsi:type="dcterms:W3CDTF">2020-09-19T20:35:43Z</dcterms:modified>
</cp:coreProperties>
</file>