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31"/>
  </p:notesMasterIdLst>
  <p:sldIdLst>
    <p:sldId id="256" r:id="rId2"/>
    <p:sldId id="257" r:id="rId3"/>
    <p:sldId id="286" r:id="rId4"/>
    <p:sldId id="284" r:id="rId5"/>
    <p:sldId id="285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8" r:id="rId22"/>
    <p:sldId id="276" r:id="rId23"/>
    <p:sldId id="277" r:id="rId24"/>
    <p:sldId id="275" r:id="rId25"/>
    <p:sldId id="279" r:id="rId26"/>
    <p:sldId id="280" r:id="rId27"/>
    <p:sldId id="281" r:id="rId28"/>
    <p:sldId id="282" r:id="rId29"/>
    <p:sldId id="283" r:id="rId30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7" d="100"/>
          <a:sy n="87" d="100"/>
        </p:scale>
        <p:origin x="-654" y="-2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66905E-841C-442F-8825-C32E2AB4B1F9}" type="datetimeFigureOut">
              <a:rPr lang="tr-TR" smtClean="0"/>
              <a:pPr/>
              <a:t>17/09/2020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D77BEF-CBEF-4B98-A3D3-5559643746E5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16848514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D77BEF-CBEF-4B98-A3D3-5559643746E5}" type="slidenum">
              <a:rPr lang="tr-TR" smtClean="0"/>
              <a:pPr/>
              <a:t>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561576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DA9C1-F1F1-4DEB-8B2F-E826430E2EAB}" type="datetimeFigureOut">
              <a:rPr lang="tr-TR" smtClean="0"/>
              <a:pPr/>
              <a:t>17/09/2020</a:t>
            </a:fld>
            <a:endParaRPr lang="tr-TR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99F01-7678-4DAF-AAD9-65D5DE050C6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DA9C1-F1F1-4DEB-8B2F-E826430E2EAB}" type="datetimeFigureOut">
              <a:rPr lang="tr-TR" smtClean="0"/>
              <a:pPr/>
              <a:t>17/09/2020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99F01-7678-4DAF-AAD9-65D5DE050C6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DA9C1-F1F1-4DEB-8B2F-E826430E2EAB}" type="datetimeFigureOut">
              <a:rPr lang="tr-TR" smtClean="0"/>
              <a:pPr/>
              <a:t>17/09/2020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99F01-7678-4DAF-AAD9-65D5DE050C6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DA9C1-F1F1-4DEB-8B2F-E826430E2EAB}" type="datetimeFigureOut">
              <a:rPr lang="tr-TR" smtClean="0"/>
              <a:pPr/>
              <a:t>17/09/2020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99F01-7678-4DAF-AAD9-65D5DE050C6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DA9C1-F1F1-4DEB-8B2F-E826430E2EAB}" type="datetimeFigureOut">
              <a:rPr lang="tr-TR" smtClean="0"/>
              <a:pPr/>
              <a:t>17/09/2020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99F01-7678-4DAF-AAD9-65D5DE050C6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DA9C1-F1F1-4DEB-8B2F-E826430E2EAB}" type="datetimeFigureOut">
              <a:rPr lang="tr-TR" smtClean="0"/>
              <a:pPr/>
              <a:t>17/09/2020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99F01-7678-4DAF-AAD9-65D5DE050C6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DA9C1-F1F1-4DEB-8B2F-E826430E2EAB}" type="datetimeFigureOut">
              <a:rPr lang="tr-TR" smtClean="0"/>
              <a:pPr/>
              <a:t>17/09/2020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99F01-7678-4DAF-AAD9-65D5DE050C6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DA9C1-F1F1-4DEB-8B2F-E826430E2EAB}" type="datetimeFigureOut">
              <a:rPr lang="tr-TR" smtClean="0"/>
              <a:pPr/>
              <a:t>17/09/2020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99F01-7678-4DAF-AAD9-65D5DE050C6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DA9C1-F1F1-4DEB-8B2F-E826430E2EAB}" type="datetimeFigureOut">
              <a:rPr lang="tr-TR" smtClean="0"/>
              <a:pPr/>
              <a:t>17/09/2020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99F01-7678-4DAF-AAD9-65D5DE050C6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DA9C1-F1F1-4DEB-8B2F-E826430E2EAB}" type="datetimeFigureOut">
              <a:rPr lang="tr-TR" smtClean="0"/>
              <a:pPr/>
              <a:t>17/09/2020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99F01-7678-4DAF-AAD9-65D5DE050C6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DA9C1-F1F1-4DEB-8B2F-E826430E2EAB}" type="datetimeFigureOut">
              <a:rPr lang="tr-TR" smtClean="0"/>
              <a:pPr/>
              <a:t>17/09/2020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9099F01-7678-4DAF-AAD9-65D5DE050C66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tr-TR" smtClean="0"/>
              <a:t>Resim eklemek için simgeyi tıklatın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78DA9C1-F1F1-4DEB-8B2F-E826430E2EAB}" type="datetimeFigureOut">
              <a:rPr lang="tr-TR" smtClean="0"/>
              <a:pPr/>
              <a:t>17/09/2020</a:t>
            </a:fld>
            <a:endParaRPr lang="tr-TR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9099F01-7678-4DAF-AAD9-65D5DE050C66}" type="slidenum">
              <a:rPr lang="tr-TR" smtClean="0"/>
              <a:pPr/>
              <a:t>‹#›</a:t>
            </a:fld>
            <a:endParaRPr lang="tr-TR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ctr"/>
            <a:r>
              <a:rPr lang="tr-TR" sz="5500" dirty="0" smtClean="0"/>
              <a:t>FEN BİLİMLERİ SORULARI</a:t>
            </a:r>
          </a:p>
        </p:txBody>
      </p:sp>
      <p:sp>
        <p:nvSpPr>
          <p:cNvPr id="4" name="3 Başlık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2102166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4800" dirty="0" smtClean="0"/>
              <a:t>Elektriğin güvenli  kullanımı  için yapılması gereken üç davranış söyleyelim</a:t>
            </a:r>
            <a:endParaRPr lang="tr-TR" sz="4800" dirty="0"/>
          </a:p>
        </p:txBody>
      </p:sp>
    </p:spTree>
    <p:extLst>
      <p:ext uri="{BB962C8B-B14F-4D97-AF65-F5344CB8AC3E}">
        <p14:creationId xmlns:p14="http://schemas.microsoft.com/office/powerpoint/2010/main" xmlns="" val="3819120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1)	Fişi ıslak elle takmamalıyız.</a:t>
            </a:r>
          </a:p>
          <a:p>
            <a:r>
              <a:rPr lang="tr-TR" dirty="0" smtClean="0"/>
              <a:t>2)	Kırık ya da kabloları görünen prizlere fiş takmamlıyız.</a:t>
            </a:r>
          </a:p>
          <a:p>
            <a:r>
              <a:rPr lang="tr-TR" dirty="0" smtClean="0"/>
              <a:t>3) Bozulan elektrikli alet ve makineler için yetkili servis çağırmalıyız.</a:t>
            </a:r>
          </a:p>
          <a:p>
            <a:r>
              <a:rPr lang="tr-TR" dirty="0" smtClean="0"/>
              <a:t>4)	Islak zeminlerde ve ıslak elle elektrikli aletler kullanmamalıyız.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xmlns="" val="4270968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4800" dirty="0" smtClean="0"/>
              <a:t>Canlıların ortak özellikleri nelerdir?</a:t>
            </a:r>
            <a:endParaRPr lang="tr-TR" sz="4800" dirty="0"/>
          </a:p>
        </p:txBody>
      </p:sp>
    </p:spTree>
    <p:extLst>
      <p:ext uri="{BB962C8B-B14F-4D97-AF65-F5344CB8AC3E}">
        <p14:creationId xmlns:p14="http://schemas.microsoft.com/office/powerpoint/2010/main" xmlns="" val="2255230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1" y="548680"/>
            <a:ext cx="7056784" cy="5688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731804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5500" dirty="0" smtClean="0"/>
              <a:t>Doğal ışık kaynakları nelerdir?</a:t>
            </a:r>
            <a:endParaRPr lang="tr-TR" sz="5500" dirty="0"/>
          </a:p>
        </p:txBody>
      </p:sp>
    </p:spTree>
    <p:extLst>
      <p:ext uri="{BB962C8B-B14F-4D97-AF65-F5344CB8AC3E}">
        <p14:creationId xmlns:p14="http://schemas.microsoft.com/office/powerpoint/2010/main" xmlns="" val="2048347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210997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6600" dirty="0" smtClean="0"/>
              <a:t>Yapay ışık kaynakları nelerdir?</a:t>
            </a:r>
            <a:endParaRPr lang="tr-TR" sz="6600" dirty="0"/>
          </a:p>
        </p:txBody>
      </p:sp>
    </p:spTree>
    <p:extLst>
      <p:ext uri="{BB962C8B-B14F-4D97-AF65-F5344CB8AC3E}">
        <p14:creationId xmlns:p14="http://schemas.microsoft.com/office/powerpoint/2010/main" xmlns="" val="1618146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422" y="692696"/>
            <a:ext cx="8064896" cy="56067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837683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6600" dirty="0" smtClean="0"/>
              <a:t>Elektrik kaynağı olarak akü kullanan araçlar nelerdir?</a:t>
            </a:r>
            <a:endParaRPr lang="tr-TR" sz="6600" dirty="0"/>
          </a:p>
        </p:txBody>
      </p:sp>
    </p:spTree>
    <p:extLst>
      <p:ext uri="{BB962C8B-B14F-4D97-AF65-F5344CB8AC3E}">
        <p14:creationId xmlns:p14="http://schemas.microsoft.com/office/powerpoint/2010/main" xmlns="" val="2279181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4672"/>
          </a:xfrm>
        </p:spPr>
        <p:txBody>
          <a:bodyPr>
            <a:normAutofit fontScale="90000"/>
          </a:bodyPr>
          <a:lstStyle/>
          <a:p>
            <a:r>
              <a:rPr lang="tr-TR" dirty="0" smtClean="0"/>
              <a:t>AKÜNÜN KULLANILDIĞI ARAÇLAR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tr-TR" sz="4400" dirty="0" smtClean="0"/>
              <a:t>Otomobil</a:t>
            </a:r>
          </a:p>
          <a:p>
            <a:r>
              <a:rPr lang="tr-TR" sz="4400" dirty="0" smtClean="0"/>
              <a:t>Uçak</a:t>
            </a:r>
          </a:p>
          <a:p>
            <a:r>
              <a:rPr lang="tr-TR" sz="4400" dirty="0" smtClean="0"/>
              <a:t>Tren</a:t>
            </a:r>
          </a:p>
          <a:p>
            <a:r>
              <a:rPr lang="tr-TR" sz="4400" dirty="0" smtClean="0"/>
              <a:t>Gemi</a:t>
            </a:r>
          </a:p>
          <a:p>
            <a:r>
              <a:rPr lang="tr-TR" sz="4400" dirty="0" smtClean="0"/>
              <a:t>Denizaltı</a:t>
            </a:r>
          </a:p>
          <a:p>
            <a:endParaRPr lang="tr-TR" sz="4400" dirty="0"/>
          </a:p>
        </p:txBody>
      </p:sp>
    </p:spTree>
    <p:extLst>
      <p:ext uri="{BB962C8B-B14F-4D97-AF65-F5344CB8AC3E}">
        <p14:creationId xmlns:p14="http://schemas.microsoft.com/office/powerpoint/2010/main" xmlns="" val="1243632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3589008"/>
          </a:xfrm>
        </p:spPr>
        <p:txBody>
          <a:bodyPr>
            <a:noAutofit/>
          </a:bodyPr>
          <a:lstStyle/>
          <a:p>
            <a:r>
              <a:rPr lang="tr-TR" sz="7200" dirty="0" smtClean="0"/>
              <a:t>Elektrik  kaynakları nelerdir?</a:t>
            </a:r>
            <a:endParaRPr lang="tr-TR" sz="7200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xmlns="" val="1006045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4400" dirty="0" smtClean="0"/>
              <a:t>Kuvvet( itme- çekme) bir cismi nasıl etkileyebilir?</a:t>
            </a:r>
          </a:p>
          <a:p>
            <a:r>
              <a:rPr lang="tr-TR" sz="4400" dirty="0" smtClean="0"/>
              <a:t>Kuvvetin özellikleri nelerdir?</a:t>
            </a:r>
            <a:endParaRPr lang="tr-TR" sz="4400" dirty="0"/>
          </a:p>
        </p:txBody>
      </p:sp>
    </p:spTree>
    <p:extLst>
      <p:ext uri="{BB962C8B-B14F-4D97-AF65-F5344CB8AC3E}">
        <p14:creationId xmlns:p14="http://schemas.microsoft.com/office/powerpoint/2010/main" xmlns="" val="2112205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8775" y="842963"/>
            <a:ext cx="8424863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803277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6600" dirty="0" smtClean="0"/>
              <a:t>Kulak sağlığımız için neler yapmalıyız?</a:t>
            </a:r>
            <a:endParaRPr lang="tr-TR" sz="6600" dirty="0"/>
          </a:p>
        </p:txBody>
      </p:sp>
    </p:spTree>
    <p:extLst>
      <p:ext uri="{BB962C8B-B14F-4D97-AF65-F5344CB8AC3E}">
        <p14:creationId xmlns:p14="http://schemas.microsoft.com/office/powerpoint/2010/main" xmlns="" val="3084348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1)	Sivri uçlu malzemeler ile kulağımızı karıştırmamalıyız.</a:t>
            </a:r>
          </a:p>
          <a:p>
            <a:r>
              <a:rPr lang="tr-TR" dirty="0" smtClean="0"/>
              <a:t>2)	Yüksek sesli ortamlarda bulunmamalıyız.</a:t>
            </a:r>
          </a:p>
          <a:p>
            <a:r>
              <a:rPr lang="tr-TR" dirty="0" smtClean="0"/>
              <a:t>3)	Hastalandığımızda Kulak Burun Boğaz uzmanı doktora gitmeliyiz.</a:t>
            </a:r>
          </a:p>
          <a:p>
            <a:r>
              <a:rPr lang="tr-TR" dirty="0" smtClean="0"/>
              <a:t>4)	Kulak  kiri temizliğini belli aralıklarda yapmalıyız.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xmlns="" val="2754655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5500" dirty="0" smtClean="0"/>
              <a:t>Yediğimiz yemeğin tuzlu olup olmamasını hangi duyu organımızla anlarız?</a:t>
            </a:r>
            <a:endParaRPr lang="tr-TR" sz="5500" dirty="0"/>
          </a:p>
        </p:txBody>
      </p:sp>
    </p:spTree>
    <p:extLst>
      <p:ext uri="{BB962C8B-B14F-4D97-AF65-F5344CB8AC3E}">
        <p14:creationId xmlns:p14="http://schemas.microsoft.com/office/powerpoint/2010/main" xmlns="" val="3862819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8800" dirty="0" smtClean="0"/>
              <a:t>DİL</a:t>
            </a:r>
            <a:endParaRPr lang="tr-TR" sz="8800" dirty="0"/>
          </a:p>
        </p:txBody>
      </p:sp>
    </p:spTree>
    <p:extLst>
      <p:ext uri="{BB962C8B-B14F-4D97-AF65-F5344CB8AC3E}">
        <p14:creationId xmlns:p14="http://schemas.microsoft.com/office/powerpoint/2010/main" xmlns="" val="793574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5500" dirty="0" smtClean="0"/>
              <a:t>Yukarıya doğru atılan top hangi hareket türüne örnektir?</a:t>
            </a:r>
            <a:endParaRPr lang="tr-TR" sz="5500" dirty="0"/>
          </a:p>
        </p:txBody>
      </p:sp>
    </p:spTree>
    <p:extLst>
      <p:ext uri="{BB962C8B-B14F-4D97-AF65-F5344CB8AC3E}">
        <p14:creationId xmlns:p14="http://schemas.microsoft.com/office/powerpoint/2010/main" xmlns="" val="2980397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5500" dirty="0" smtClean="0"/>
              <a:t>Yukarıya atılan top yavaşlama hareketi yapar.</a:t>
            </a:r>
          </a:p>
          <a:p>
            <a:r>
              <a:rPr lang="tr-TR" sz="5500" dirty="0" smtClean="0"/>
              <a:t>Aşağıya düşen top ise hızlanma hareketi yapar.</a:t>
            </a:r>
            <a:endParaRPr lang="tr-TR" sz="5500" dirty="0"/>
          </a:p>
        </p:txBody>
      </p:sp>
    </p:spTree>
    <p:extLst>
      <p:ext uri="{BB962C8B-B14F-4D97-AF65-F5344CB8AC3E}">
        <p14:creationId xmlns:p14="http://schemas.microsoft.com/office/powerpoint/2010/main" xmlns="" val="4025229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5500" dirty="0" smtClean="0"/>
              <a:t>Bir cisme hareketi yönünde kuvvet uygularsak ne olur?</a:t>
            </a:r>
            <a:endParaRPr lang="tr-TR" sz="5500" dirty="0"/>
          </a:p>
        </p:txBody>
      </p:sp>
    </p:spTree>
    <p:extLst>
      <p:ext uri="{BB962C8B-B14F-4D97-AF65-F5344CB8AC3E}">
        <p14:creationId xmlns:p14="http://schemas.microsoft.com/office/powerpoint/2010/main" xmlns="" val="1531224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19" y="692696"/>
            <a:ext cx="8280921" cy="5616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151415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8568952" cy="6597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054090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6600" dirty="0" smtClean="0"/>
              <a:t>Maddenin halleri nelerdir, örneklerle açıklayınız?</a:t>
            </a:r>
            <a:endParaRPr lang="tr-TR" sz="6600" dirty="0"/>
          </a:p>
        </p:txBody>
      </p:sp>
    </p:spTree>
    <p:extLst>
      <p:ext uri="{BB962C8B-B14F-4D97-AF65-F5344CB8AC3E}">
        <p14:creationId xmlns:p14="http://schemas.microsoft.com/office/powerpoint/2010/main" xmlns="" val="4227349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692696"/>
            <a:ext cx="8136904" cy="5760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106231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Dünya katmanları nelerdir?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2194113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108" y="332656"/>
            <a:ext cx="8805363" cy="6048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711730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3733024"/>
          </a:xfrm>
        </p:spPr>
        <p:txBody>
          <a:bodyPr>
            <a:normAutofit/>
          </a:bodyPr>
          <a:lstStyle/>
          <a:p>
            <a:r>
              <a:rPr lang="tr-TR" dirty="0" smtClean="0"/>
              <a:t>Pil atıklarının nasıl toplanması gerektiğini açıklayalım.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xmlns="" val="3856932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4400" dirty="0" smtClean="0"/>
              <a:t>1)	Piller ayrı şekilde pil toplama kutularında toplanmalı.</a:t>
            </a:r>
          </a:p>
          <a:p>
            <a:r>
              <a:rPr lang="tr-TR" sz="4400" dirty="0" smtClean="0"/>
              <a:t>2)	Akmış pillere eldivensiz dokunmamalıdır.</a:t>
            </a:r>
          </a:p>
          <a:p>
            <a:r>
              <a:rPr lang="tr-TR" sz="4400" dirty="0" smtClean="0"/>
              <a:t>3)	Piller toprağa atmamalıyız.</a:t>
            </a:r>
          </a:p>
          <a:p>
            <a:endParaRPr lang="tr-TR" sz="4400" dirty="0"/>
          </a:p>
        </p:txBody>
      </p:sp>
    </p:spTree>
    <p:extLst>
      <p:ext uri="{BB962C8B-B14F-4D97-AF65-F5344CB8AC3E}">
        <p14:creationId xmlns:p14="http://schemas.microsoft.com/office/powerpoint/2010/main" xmlns="" val="3287625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kış">
  <a:themeElements>
    <a:clrScheme name="Akış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Akış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kış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169</TotalTime>
  <Words>136</Words>
  <PresentationFormat>Ekran Gösterisi (4:3)</PresentationFormat>
  <Paragraphs>37</Paragraphs>
  <Slides>29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29</vt:i4>
      </vt:variant>
    </vt:vector>
  </HeadingPairs>
  <TitlesOfParts>
    <vt:vector size="30" baseType="lpstr">
      <vt:lpstr>Akış</vt:lpstr>
      <vt:lpstr>Slayt 1</vt:lpstr>
      <vt:lpstr>Elektrik  kaynakları nelerdir?</vt:lpstr>
      <vt:lpstr>Slayt 3</vt:lpstr>
      <vt:lpstr>Slayt 4</vt:lpstr>
      <vt:lpstr>Slayt 5</vt:lpstr>
      <vt:lpstr>Dünya katmanları nelerdir?</vt:lpstr>
      <vt:lpstr>Slayt 7</vt:lpstr>
      <vt:lpstr>Pil atıklarının nasıl toplanması gerektiğini açıklayalım.</vt:lpstr>
      <vt:lpstr>Slayt 9</vt:lpstr>
      <vt:lpstr>Slayt 10</vt:lpstr>
      <vt:lpstr>Slayt 11</vt:lpstr>
      <vt:lpstr>Slayt 12</vt:lpstr>
      <vt:lpstr>Slayt 13</vt:lpstr>
      <vt:lpstr>Slayt 14</vt:lpstr>
      <vt:lpstr>Slayt 15</vt:lpstr>
      <vt:lpstr>Slayt 16</vt:lpstr>
      <vt:lpstr>Slayt 17</vt:lpstr>
      <vt:lpstr>Slayt 18</vt:lpstr>
      <vt:lpstr>AKÜNÜN KULLANILDIĞI ARAÇLAR</vt:lpstr>
      <vt:lpstr>Slayt 20</vt:lpstr>
      <vt:lpstr>Slayt 21</vt:lpstr>
      <vt:lpstr>Slayt 22</vt:lpstr>
      <vt:lpstr>Slayt 23</vt:lpstr>
      <vt:lpstr>Slayt 24</vt:lpstr>
      <vt:lpstr>Slayt 25</vt:lpstr>
      <vt:lpstr>Slayt 26</vt:lpstr>
      <vt:lpstr>Slayt 27</vt:lpstr>
      <vt:lpstr>Slayt 28</vt:lpstr>
      <vt:lpstr>Slayt 29</vt:lpstr>
    </vt:vector>
  </TitlesOfParts>
  <Manager>https://www.sorubak.com</Manager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https://www.sorubak.com</dc:title>
  <dc:subject>https://www.sorubak.com</dc:subject>
  <dc:creator>https://www.sorubak.com</dc:creator>
  <cp:keywords>https:/www.sorubak.com</cp:keywords>
  <dc:description>https://www.sorubak.com</dc:description>
  <dcterms:created xsi:type="dcterms:W3CDTF">2020-09-15T17:20:53Z</dcterms:created>
  <dcterms:modified xsi:type="dcterms:W3CDTF">2020-09-17T09:02:16Z</dcterms:modified>
  <cp:category>https://www.sorubak.com</cp:category>
</cp:coreProperties>
</file>