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57" r:id="rId2"/>
    <p:sldId id="291" r:id="rId3"/>
    <p:sldId id="293" r:id="rId4"/>
    <p:sldId id="294" r:id="rId5"/>
    <p:sldId id="292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7" d="100"/>
          <a:sy n="87" d="100"/>
        </p:scale>
        <p:origin x="-22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6B736-CF07-4B6F-BCDD-4D652215E0B4}" type="datetimeFigureOut">
              <a:rPr lang="tr-TR" smtClean="0"/>
              <a:t>24.09.2020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E4D66-050C-4E4B-A69A-CED69D4203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6749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www.egitimhane.com 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E4D66-050C-4E4B-A69A-CED69D420347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4550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39FCE-B959-4762-AA7D-C2C564F84C6E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737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75601-3B80-4BEC-8FC0-B4CBBD891E28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116836" y="450351"/>
            <a:ext cx="7958331" cy="709774"/>
          </a:xfrm>
        </p:spPr>
        <p:txBody>
          <a:bodyPr>
            <a:normAutofit fontScale="90000"/>
          </a:bodyPr>
          <a:lstStyle/>
          <a:p>
            <a:pPr algn="ctr"/>
            <a:r>
              <a:rPr lang="tr-TR" sz="4500" dirty="0" smtClean="0"/>
              <a:t>Rakam nedir?</a:t>
            </a:r>
            <a:endParaRPr lang="tr-TR" sz="45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618984" y="1196394"/>
            <a:ext cx="7511765" cy="1740727"/>
          </a:xfrm>
        </p:spPr>
        <p:txBody>
          <a:bodyPr>
            <a:noAutofit/>
          </a:bodyPr>
          <a:lstStyle/>
          <a:p>
            <a:r>
              <a:rPr lang="tr-TR" sz="3000" dirty="0" smtClean="0"/>
              <a:t>Sayıları yazmak için kullandığımız sembollere / işaretlere rakam diyoruz.</a:t>
            </a:r>
            <a:endParaRPr lang="tr-TR" sz="3000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3"/>
          <a:srcRect t="7715" r="76731" b="62186"/>
          <a:stretch/>
        </p:blipFill>
        <p:spPr>
          <a:xfrm>
            <a:off x="2389239" y="3069756"/>
            <a:ext cx="1224117" cy="1563329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3"/>
          <a:srcRect l="21774" t="6579" r="63648" b="63322"/>
          <a:stretch/>
        </p:blipFill>
        <p:spPr>
          <a:xfrm>
            <a:off x="3982067" y="3069756"/>
            <a:ext cx="766916" cy="1563329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3"/>
          <a:srcRect l="34389" t="6863" r="43604" b="63038"/>
          <a:stretch/>
        </p:blipFill>
        <p:spPr>
          <a:xfrm>
            <a:off x="5169308" y="3069756"/>
            <a:ext cx="1157749" cy="1563329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3"/>
          <a:srcRect l="55697" t="7148" r="22717" b="62753"/>
          <a:stretch/>
        </p:blipFill>
        <p:spPr>
          <a:xfrm>
            <a:off x="6592530" y="3069756"/>
            <a:ext cx="1135625" cy="1563329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3"/>
          <a:srcRect l="76162" t="7432" r="2252" b="62469"/>
          <a:stretch/>
        </p:blipFill>
        <p:spPr>
          <a:xfrm>
            <a:off x="7993628" y="3069755"/>
            <a:ext cx="1135625" cy="1563329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3"/>
          <a:srcRect l="-1492" t="57408" r="79906" b="12493"/>
          <a:stretch/>
        </p:blipFill>
        <p:spPr>
          <a:xfrm>
            <a:off x="2389240" y="5016963"/>
            <a:ext cx="1135625" cy="1563329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3"/>
          <a:srcRect l="18693" t="57692" r="60982" b="12209"/>
          <a:stretch/>
        </p:blipFill>
        <p:spPr>
          <a:xfrm>
            <a:off x="3797713" y="5016963"/>
            <a:ext cx="1069257" cy="1563329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3"/>
          <a:srcRect l="38737" t="57976" r="41359" b="11925"/>
          <a:stretch/>
        </p:blipFill>
        <p:spPr>
          <a:xfrm>
            <a:off x="5206181" y="5017381"/>
            <a:ext cx="1047136" cy="1563329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 rotWithShape="1">
          <a:blip r:embed="rId3"/>
          <a:srcRect l="58500" t="57692" r="19914" b="12209"/>
          <a:stretch/>
        </p:blipFill>
        <p:spPr>
          <a:xfrm>
            <a:off x="6577781" y="5016963"/>
            <a:ext cx="1135625" cy="1563329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3"/>
          <a:srcRect l="78965" t="58260" r="-551" b="11641"/>
          <a:stretch/>
        </p:blipFill>
        <p:spPr>
          <a:xfrm>
            <a:off x="7993628" y="5016963"/>
            <a:ext cx="1135625" cy="1563329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8730762" y="272562"/>
            <a:ext cx="308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mtClean="0"/>
              <a:t>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5324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Metin kutusu 221"/>
          <p:cNvSpPr txBox="1"/>
          <p:nvPr/>
        </p:nvSpPr>
        <p:spPr>
          <a:xfrm>
            <a:off x="448605" y="1194254"/>
            <a:ext cx="2427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2 7 4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Okuma</a:t>
            </a:r>
            <a:endParaRPr lang="tr-TR" sz="2000" b="1" dirty="0"/>
          </a:p>
        </p:txBody>
      </p:sp>
      <p:sp>
        <p:nvSpPr>
          <p:cNvPr id="378" name="Metin kutusu 221"/>
          <p:cNvSpPr txBox="1"/>
          <p:nvPr/>
        </p:nvSpPr>
        <p:spPr>
          <a:xfrm>
            <a:off x="3512467" y="1250022"/>
            <a:ext cx="8300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İki  yüz  yetmiş  dört</a:t>
            </a:r>
            <a:endParaRPr lang="tr-TR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2767739" y="1273765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1" name="Metin kutusu 221"/>
          <p:cNvSpPr txBox="1"/>
          <p:nvPr/>
        </p:nvSpPr>
        <p:spPr>
          <a:xfrm>
            <a:off x="468269" y="2791996"/>
            <a:ext cx="2427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3 5 8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2" name="Metin kutusu 221"/>
          <p:cNvSpPr txBox="1"/>
          <p:nvPr/>
        </p:nvSpPr>
        <p:spPr>
          <a:xfrm>
            <a:off x="2920139" y="278301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3" name="Metin kutusu 221"/>
          <p:cNvSpPr txBox="1"/>
          <p:nvPr/>
        </p:nvSpPr>
        <p:spPr>
          <a:xfrm>
            <a:off x="3812351" y="2729777"/>
            <a:ext cx="74406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üç yüz  elli  sekiz</a:t>
            </a:r>
            <a:endParaRPr lang="tr-TR" sz="8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4" name="Metin kutusu 221"/>
          <p:cNvSpPr txBox="1"/>
          <p:nvPr/>
        </p:nvSpPr>
        <p:spPr>
          <a:xfrm>
            <a:off x="605921" y="4551970"/>
            <a:ext cx="2427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4 0 5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5" name="Metin kutusu 221"/>
          <p:cNvSpPr txBox="1"/>
          <p:nvPr/>
        </p:nvSpPr>
        <p:spPr>
          <a:xfrm>
            <a:off x="3072539" y="4557740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" name="Metin kutusu 221"/>
          <p:cNvSpPr txBox="1"/>
          <p:nvPr/>
        </p:nvSpPr>
        <p:spPr>
          <a:xfrm>
            <a:off x="3782855" y="4455338"/>
            <a:ext cx="66885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dört  yüz  beş</a:t>
            </a:r>
            <a:endParaRPr lang="tr-TR" sz="80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/>
      <p:bldP spid="378" grpId="0"/>
      <p:bldP spid="381" grpId="0"/>
      <p:bldP spid="671" grpId="0"/>
      <p:bldP spid="672" grpId="0"/>
      <p:bldP spid="673" grpId="0"/>
      <p:bldP spid="674" grpId="0"/>
      <p:bldP spid="675" grpId="0"/>
      <p:bldP spid="6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Metin kutusu 221"/>
          <p:cNvSpPr txBox="1"/>
          <p:nvPr/>
        </p:nvSpPr>
        <p:spPr>
          <a:xfrm>
            <a:off x="448605" y="1194254"/>
            <a:ext cx="2427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5 3 9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Okuma</a:t>
            </a:r>
            <a:endParaRPr lang="tr-TR" sz="2000" b="1" dirty="0"/>
          </a:p>
        </p:txBody>
      </p:sp>
      <p:sp>
        <p:nvSpPr>
          <p:cNvPr id="378" name="Metin kutusu 221"/>
          <p:cNvSpPr txBox="1"/>
          <p:nvPr/>
        </p:nvSpPr>
        <p:spPr>
          <a:xfrm>
            <a:off x="3512467" y="1250022"/>
            <a:ext cx="8300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beş  yüz otuz  dokuz</a:t>
            </a:r>
            <a:endParaRPr lang="tr-TR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2767739" y="1273765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1" name="Metin kutusu 221"/>
          <p:cNvSpPr txBox="1"/>
          <p:nvPr/>
        </p:nvSpPr>
        <p:spPr>
          <a:xfrm>
            <a:off x="468269" y="2791996"/>
            <a:ext cx="2427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6 4 0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2" name="Metin kutusu 221"/>
          <p:cNvSpPr txBox="1"/>
          <p:nvPr/>
        </p:nvSpPr>
        <p:spPr>
          <a:xfrm>
            <a:off x="2920139" y="278301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3" name="Metin kutusu 221"/>
          <p:cNvSpPr txBox="1"/>
          <p:nvPr/>
        </p:nvSpPr>
        <p:spPr>
          <a:xfrm>
            <a:off x="3812352" y="2729777"/>
            <a:ext cx="5892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altı  yüz   kırk</a:t>
            </a:r>
            <a:endParaRPr lang="tr-TR" sz="8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4" name="Metin kutusu 221"/>
          <p:cNvSpPr txBox="1"/>
          <p:nvPr/>
        </p:nvSpPr>
        <p:spPr>
          <a:xfrm>
            <a:off x="605921" y="4551970"/>
            <a:ext cx="2427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7 8 6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5" name="Metin kutusu 221"/>
          <p:cNvSpPr txBox="1"/>
          <p:nvPr/>
        </p:nvSpPr>
        <p:spPr>
          <a:xfrm>
            <a:off x="3072539" y="4557740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" name="Metin kutusu 221"/>
          <p:cNvSpPr txBox="1"/>
          <p:nvPr/>
        </p:nvSpPr>
        <p:spPr>
          <a:xfrm>
            <a:off x="3583858" y="4455338"/>
            <a:ext cx="86081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yedi  yüz  seksen altı</a:t>
            </a:r>
            <a:endParaRPr lang="tr-TR" sz="72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/>
      <p:bldP spid="378" grpId="0"/>
      <p:bldP spid="381" grpId="0"/>
      <p:bldP spid="671" grpId="0"/>
      <p:bldP spid="672" grpId="0"/>
      <p:bldP spid="673" grpId="0"/>
      <p:bldP spid="674" grpId="0"/>
      <p:bldP spid="675" grpId="0"/>
      <p:bldP spid="6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Metin kutusu 221"/>
          <p:cNvSpPr txBox="1"/>
          <p:nvPr/>
        </p:nvSpPr>
        <p:spPr>
          <a:xfrm>
            <a:off x="448605" y="1194254"/>
            <a:ext cx="2427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8 5 1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Okuma</a:t>
            </a:r>
            <a:endParaRPr lang="tr-TR" sz="2000" b="1" dirty="0"/>
          </a:p>
        </p:txBody>
      </p:sp>
      <p:sp>
        <p:nvSpPr>
          <p:cNvPr id="378" name="Metin kutusu 221"/>
          <p:cNvSpPr txBox="1"/>
          <p:nvPr/>
        </p:nvSpPr>
        <p:spPr>
          <a:xfrm>
            <a:off x="3512468" y="1250022"/>
            <a:ext cx="7180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sekiz  yüz elli  bir</a:t>
            </a:r>
            <a:endParaRPr lang="tr-TR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2767739" y="1273765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1" name="Metin kutusu 221"/>
          <p:cNvSpPr txBox="1"/>
          <p:nvPr/>
        </p:nvSpPr>
        <p:spPr>
          <a:xfrm>
            <a:off x="468269" y="2791996"/>
            <a:ext cx="2427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9 0 7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2" name="Metin kutusu 221"/>
          <p:cNvSpPr txBox="1"/>
          <p:nvPr/>
        </p:nvSpPr>
        <p:spPr>
          <a:xfrm>
            <a:off x="2920139" y="278301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3" name="Metin kutusu 221"/>
          <p:cNvSpPr txBox="1"/>
          <p:nvPr/>
        </p:nvSpPr>
        <p:spPr>
          <a:xfrm>
            <a:off x="3812352" y="2729777"/>
            <a:ext cx="71162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dokuz  yüz   yedi</a:t>
            </a:r>
            <a:endParaRPr lang="tr-TR" sz="8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4" name="Metin kutusu 221"/>
          <p:cNvSpPr txBox="1"/>
          <p:nvPr/>
        </p:nvSpPr>
        <p:spPr>
          <a:xfrm>
            <a:off x="605921" y="4551970"/>
            <a:ext cx="2427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9 1 6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5" name="Metin kutusu 221"/>
          <p:cNvSpPr txBox="1"/>
          <p:nvPr/>
        </p:nvSpPr>
        <p:spPr>
          <a:xfrm>
            <a:off x="3072539" y="4557740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" name="Metin kutusu 221"/>
          <p:cNvSpPr txBox="1"/>
          <p:nvPr/>
        </p:nvSpPr>
        <p:spPr>
          <a:xfrm>
            <a:off x="3583858" y="4455338"/>
            <a:ext cx="7388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dokuz  yüz  on altı</a:t>
            </a:r>
            <a:endParaRPr lang="tr-TR" sz="72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/>
      <p:bldP spid="378" grpId="0"/>
      <p:bldP spid="381" grpId="0"/>
      <p:bldP spid="671" grpId="0"/>
      <p:bldP spid="672" grpId="0"/>
      <p:bldP spid="673" grpId="0"/>
      <p:bldP spid="674" grpId="0"/>
      <p:bldP spid="675" grpId="0"/>
      <p:bldP spid="6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Metin kutusu 221"/>
          <p:cNvSpPr txBox="1"/>
          <p:nvPr/>
        </p:nvSpPr>
        <p:spPr>
          <a:xfrm>
            <a:off x="8899431" y="1267995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Okuma</a:t>
            </a:r>
            <a:endParaRPr lang="tr-TR" sz="2000" b="1" dirty="0"/>
          </a:p>
        </p:txBody>
      </p:sp>
      <p:sp>
        <p:nvSpPr>
          <p:cNvPr id="378" name="Metin kutusu 221"/>
          <p:cNvSpPr txBox="1"/>
          <p:nvPr/>
        </p:nvSpPr>
        <p:spPr>
          <a:xfrm>
            <a:off x="371062" y="1368009"/>
            <a:ext cx="7180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yüz elli  üç</a:t>
            </a:r>
            <a:endParaRPr lang="tr-TR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8136151" y="134750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Metin kutusu 221"/>
          <p:cNvSpPr txBox="1"/>
          <p:nvPr/>
        </p:nvSpPr>
        <p:spPr>
          <a:xfrm>
            <a:off x="9686011" y="1287659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Metin kutusu 221"/>
          <p:cNvSpPr txBox="1"/>
          <p:nvPr/>
        </p:nvSpPr>
        <p:spPr>
          <a:xfrm>
            <a:off x="10541419" y="1258162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Metin kutusu 221"/>
          <p:cNvSpPr txBox="1"/>
          <p:nvPr/>
        </p:nvSpPr>
        <p:spPr>
          <a:xfrm>
            <a:off x="464468" y="3113234"/>
            <a:ext cx="7180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iki  yüz  kırk  bir</a:t>
            </a:r>
            <a:endParaRPr lang="tr-TR" sz="7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Metin kutusu 221"/>
          <p:cNvSpPr txBox="1"/>
          <p:nvPr/>
        </p:nvSpPr>
        <p:spPr>
          <a:xfrm>
            <a:off x="8111570" y="2989494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Metin kutusu 221"/>
          <p:cNvSpPr txBox="1"/>
          <p:nvPr/>
        </p:nvSpPr>
        <p:spPr>
          <a:xfrm>
            <a:off x="8948592" y="2836240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Metin kutusu 221"/>
          <p:cNvSpPr txBox="1"/>
          <p:nvPr/>
        </p:nvSpPr>
        <p:spPr>
          <a:xfrm>
            <a:off x="9853159" y="2870653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Metin kutusu 221"/>
          <p:cNvSpPr txBox="1"/>
          <p:nvPr/>
        </p:nvSpPr>
        <p:spPr>
          <a:xfrm>
            <a:off x="10767561" y="2796911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Metin kutusu 221"/>
          <p:cNvSpPr txBox="1"/>
          <p:nvPr/>
        </p:nvSpPr>
        <p:spPr>
          <a:xfrm>
            <a:off x="661113" y="4858460"/>
            <a:ext cx="7180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üç   yüz   sekiz</a:t>
            </a:r>
            <a:endParaRPr lang="tr-TR" sz="72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Metin kutusu 221"/>
          <p:cNvSpPr txBox="1"/>
          <p:nvPr/>
        </p:nvSpPr>
        <p:spPr>
          <a:xfrm>
            <a:off x="8175480" y="4631481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Metin kutusu 221"/>
          <p:cNvSpPr txBox="1"/>
          <p:nvPr/>
        </p:nvSpPr>
        <p:spPr>
          <a:xfrm>
            <a:off x="9041999" y="4522472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Metin kutusu 221"/>
          <p:cNvSpPr txBox="1"/>
          <p:nvPr/>
        </p:nvSpPr>
        <p:spPr>
          <a:xfrm>
            <a:off x="9902321" y="4542136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Metin kutusu 221"/>
          <p:cNvSpPr txBox="1"/>
          <p:nvPr/>
        </p:nvSpPr>
        <p:spPr>
          <a:xfrm>
            <a:off x="10875716" y="4512640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/>
      <p:bldP spid="378" grpId="0"/>
      <p:bldP spid="38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Metin kutusu 221"/>
          <p:cNvSpPr txBox="1"/>
          <p:nvPr/>
        </p:nvSpPr>
        <p:spPr>
          <a:xfrm>
            <a:off x="8899431" y="1267995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Okuma</a:t>
            </a:r>
            <a:endParaRPr lang="tr-TR" sz="2000" b="1" dirty="0"/>
          </a:p>
        </p:txBody>
      </p:sp>
      <p:sp>
        <p:nvSpPr>
          <p:cNvPr id="378" name="Metin kutusu 221"/>
          <p:cNvSpPr txBox="1"/>
          <p:nvPr/>
        </p:nvSpPr>
        <p:spPr>
          <a:xfrm>
            <a:off x="371062" y="1368009"/>
            <a:ext cx="7180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dört yüz yetmiş  </a:t>
            </a:r>
            <a:endParaRPr lang="tr-TR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8136151" y="134750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Metin kutusu 221"/>
          <p:cNvSpPr txBox="1"/>
          <p:nvPr/>
        </p:nvSpPr>
        <p:spPr>
          <a:xfrm>
            <a:off x="9686011" y="1287659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Metin kutusu 221"/>
          <p:cNvSpPr txBox="1"/>
          <p:nvPr/>
        </p:nvSpPr>
        <p:spPr>
          <a:xfrm>
            <a:off x="10541419" y="1258162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Metin kutusu 221"/>
          <p:cNvSpPr txBox="1"/>
          <p:nvPr/>
        </p:nvSpPr>
        <p:spPr>
          <a:xfrm>
            <a:off x="464467" y="3113234"/>
            <a:ext cx="7661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beş  yüz  seksen iki  </a:t>
            </a:r>
            <a:endParaRPr lang="tr-TR" sz="7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Metin kutusu 221"/>
          <p:cNvSpPr txBox="1"/>
          <p:nvPr/>
        </p:nvSpPr>
        <p:spPr>
          <a:xfrm>
            <a:off x="8111570" y="2989494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Metin kutusu 221"/>
          <p:cNvSpPr txBox="1"/>
          <p:nvPr/>
        </p:nvSpPr>
        <p:spPr>
          <a:xfrm>
            <a:off x="8948592" y="2836240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Metin kutusu 221"/>
          <p:cNvSpPr txBox="1"/>
          <p:nvPr/>
        </p:nvSpPr>
        <p:spPr>
          <a:xfrm>
            <a:off x="9853159" y="2870653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Metin kutusu 221"/>
          <p:cNvSpPr txBox="1"/>
          <p:nvPr/>
        </p:nvSpPr>
        <p:spPr>
          <a:xfrm>
            <a:off x="10767561" y="2796911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Metin kutusu 221"/>
          <p:cNvSpPr txBox="1"/>
          <p:nvPr/>
        </p:nvSpPr>
        <p:spPr>
          <a:xfrm>
            <a:off x="602120" y="4666731"/>
            <a:ext cx="7981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altı yüz  doksan dört</a:t>
            </a:r>
            <a:endParaRPr lang="tr-TR" sz="72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Metin kutusu 221"/>
          <p:cNvSpPr txBox="1"/>
          <p:nvPr/>
        </p:nvSpPr>
        <p:spPr>
          <a:xfrm>
            <a:off x="8175480" y="4631481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Metin kutusu 221"/>
          <p:cNvSpPr txBox="1"/>
          <p:nvPr/>
        </p:nvSpPr>
        <p:spPr>
          <a:xfrm>
            <a:off x="9041999" y="4522472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Metin kutusu 221"/>
          <p:cNvSpPr txBox="1"/>
          <p:nvPr/>
        </p:nvSpPr>
        <p:spPr>
          <a:xfrm>
            <a:off x="9902321" y="4542136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Metin kutusu 221"/>
          <p:cNvSpPr txBox="1"/>
          <p:nvPr/>
        </p:nvSpPr>
        <p:spPr>
          <a:xfrm>
            <a:off x="10875716" y="4512640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/>
      <p:bldP spid="378" grpId="0"/>
      <p:bldP spid="38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Metin kutusu 221"/>
          <p:cNvSpPr txBox="1"/>
          <p:nvPr/>
        </p:nvSpPr>
        <p:spPr>
          <a:xfrm>
            <a:off x="8899431" y="1267995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Okuma</a:t>
            </a:r>
            <a:endParaRPr lang="tr-TR" sz="2000" b="1" dirty="0"/>
          </a:p>
        </p:txBody>
      </p:sp>
      <p:sp>
        <p:nvSpPr>
          <p:cNvPr id="378" name="Metin kutusu 221"/>
          <p:cNvSpPr txBox="1"/>
          <p:nvPr/>
        </p:nvSpPr>
        <p:spPr>
          <a:xfrm>
            <a:off x="371062" y="1368009"/>
            <a:ext cx="7180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yedi  yüz  dört  </a:t>
            </a:r>
            <a:endParaRPr lang="tr-TR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8136151" y="134750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Metin kutusu 221"/>
          <p:cNvSpPr txBox="1"/>
          <p:nvPr/>
        </p:nvSpPr>
        <p:spPr>
          <a:xfrm>
            <a:off x="9686011" y="1287659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Metin kutusu 221"/>
          <p:cNvSpPr txBox="1"/>
          <p:nvPr/>
        </p:nvSpPr>
        <p:spPr>
          <a:xfrm>
            <a:off x="10541419" y="1258162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Metin kutusu 221"/>
          <p:cNvSpPr txBox="1"/>
          <p:nvPr/>
        </p:nvSpPr>
        <p:spPr>
          <a:xfrm>
            <a:off x="464467" y="3113234"/>
            <a:ext cx="7661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sekiz  yüz  doksan  </a:t>
            </a:r>
            <a:endParaRPr lang="tr-TR" sz="7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Metin kutusu 221"/>
          <p:cNvSpPr txBox="1"/>
          <p:nvPr/>
        </p:nvSpPr>
        <p:spPr>
          <a:xfrm>
            <a:off x="8111570" y="2989494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Metin kutusu 221"/>
          <p:cNvSpPr txBox="1"/>
          <p:nvPr/>
        </p:nvSpPr>
        <p:spPr>
          <a:xfrm>
            <a:off x="8948592" y="2836240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Metin kutusu 221"/>
          <p:cNvSpPr txBox="1"/>
          <p:nvPr/>
        </p:nvSpPr>
        <p:spPr>
          <a:xfrm>
            <a:off x="9853159" y="2870653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Metin kutusu 221"/>
          <p:cNvSpPr txBox="1"/>
          <p:nvPr/>
        </p:nvSpPr>
        <p:spPr>
          <a:xfrm>
            <a:off x="10767561" y="2796911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Metin kutusu 221"/>
          <p:cNvSpPr txBox="1"/>
          <p:nvPr/>
        </p:nvSpPr>
        <p:spPr>
          <a:xfrm>
            <a:off x="602120" y="4666731"/>
            <a:ext cx="7981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dokuz yüz  otuz dört</a:t>
            </a:r>
            <a:endParaRPr lang="tr-TR" sz="72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Metin kutusu 221"/>
          <p:cNvSpPr txBox="1"/>
          <p:nvPr/>
        </p:nvSpPr>
        <p:spPr>
          <a:xfrm>
            <a:off x="8175480" y="4631481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Metin kutusu 221"/>
          <p:cNvSpPr txBox="1"/>
          <p:nvPr/>
        </p:nvSpPr>
        <p:spPr>
          <a:xfrm>
            <a:off x="9041999" y="4522472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Metin kutusu 221"/>
          <p:cNvSpPr txBox="1"/>
          <p:nvPr/>
        </p:nvSpPr>
        <p:spPr>
          <a:xfrm>
            <a:off x="9902321" y="4542136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Metin kutusu 221"/>
          <p:cNvSpPr txBox="1"/>
          <p:nvPr/>
        </p:nvSpPr>
        <p:spPr>
          <a:xfrm>
            <a:off x="10875716" y="4512640"/>
            <a:ext cx="1085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/>
      <p:bldP spid="378" grpId="0"/>
      <p:bldP spid="38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201"/>
          <p:cNvSpPr>
            <a:spLocks noChangeArrowheads="1"/>
          </p:cNvSpPr>
          <p:nvPr/>
        </p:nvSpPr>
        <p:spPr bwMode="auto">
          <a:xfrm>
            <a:off x="8745276" y="2664129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865560" y="663677"/>
            <a:ext cx="2865782" cy="2917829"/>
            <a:chOff x="432" y="384"/>
            <a:chExt cx="1488" cy="1584"/>
          </a:xfrm>
          <a:solidFill>
            <a:srgbClr val="FFC000"/>
          </a:solidFill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43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4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61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2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56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7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8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9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0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6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53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4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5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" name="Group 33"/>
            <p:cNvGrpSpPr>
              <a:grpSpLocks/>
            </p:cNvGrpSpPr>
            <p:nvPr/>
          </p:nvGrpSpPr>
          <p:grpSpPr bwMode="auto">
            <a:xfrm>
              <a:off x="575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8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48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9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9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43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4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5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6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7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0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40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1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2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1" name="Group 47"/>
            <p:cNvGrpSpPr>
              <a:grpSpLocks/>
            </p:cNvGrpSpPr>
            <p:nvPr/>
          </p:nvGrpSpPr>
          <p:grpSpPr bwMode="auto">
            <a:xfrm>
              <a:off x="71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2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35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6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4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30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1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2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3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4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5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27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8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9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6" name="Group 61"/>
            <p:cNvGrpSpPr>
              <a:grpSpLocks/>
            </p:cNvGrpSpPr>
            <p:nvPr/>
          </p:nvGrpSpPr>
          <p:grpSpPr bwMode="auto">
            <a:xfrm>
              <a:off x="86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7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22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3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17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8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9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0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1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14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5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6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0" name="Group 75"/>
            <p:cNvGrpSpPr>
              <a:grpSpLocks/>
            </p:cNvGrpSpPr>
            <p:nvPr/>
          </p:nvGrpSpPr>
          <p:grpSpPr bwMode="auto">
            <a:xfrm>
              <a:off x="100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1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09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0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2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04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5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6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7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8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3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01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2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3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4" name="Group 89"/>
            <p:cNvGrpSpPr>
              <a:grpSpLocks/>
            </p:cNvGrpSpPr>
            <p:nvPr/>
          </p:nvGrpSpPr>
          <p:grpSpPr bwMode="auto">
            <a:xfrm>
              <a:off x="114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5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96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7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6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91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2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3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4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5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7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88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9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0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8" name="Group 103"/>
            <p:cNvGrpSpPr>
              <a:grpSpLocks/>
            </p:cNvGrpSpPr>
            <p:nvPr/>
          </p:nvGrpSpPr>
          <p:grpSpPr bwMode="auto">
            <a:xfrm>
              <a:off x="128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9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83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4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0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8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9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1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2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1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5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7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32" name="Group 117"/>
            <p:cNvGrpSpPr>
              <a:grpSpLocks/>
            </p:cNvGrpSpPr>
            <p:nvPr/>
          </p:nvGrpSpPr>
          <p:grpSpPr bwMode="auto">
            <a:xfrm>
              <a:off x="143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33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0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4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65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6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7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8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9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5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62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3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4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46" name="Group 131"/>
            <p:cNvGrpSpPr>
              <a:grpSpLocks/>
            </p:cNvGrpSpPr>
            <p:nvPr/>
          </p:nvGrpSpPr>
          <p:grpSpPr bwMode="auto">
            <a:xfrm>
              <a:off x="1573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47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7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8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8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2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4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5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6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9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9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60" name="Group 145"/>
            <p:cNvGrpSpPr>
              <a:grpSpLocks/>
            </p:cNvGrpSpPr>
            <p:nvPr/>
          </p:nvGrpSpPr>
          <p:grpSpPr bwMode="auto">
            <a:xfrm>
              <a:off x="171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61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4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2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9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0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3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6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7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8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sp>
        <p:nvSpPr>
          <p:cNvPr id="208" name="Metin kutusu 207"/>
          <p:cNvSpPr txBox="1"/>
          <p:nvPr/>
        </p:nvSpPr>
        <p:spPr>
          <a:xfrm>
            <a:off x="1896084" y="4644029"/>
            <a:ext cx="1178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100</a:t>
            </a:r>
            <a:endParaRPr lang="tr-TR" sz="3600" b="1" dirty="0"/>
          </a:p>
        </p:txBody>
      </p:sp>
      <p:sp>
        <p:nvSpPr>
          <p:cNvPr id="209" name="Sağ Ok 208"/>
          <p:cNvSpPr/>
          <p:nvPr/>
        </p:nvSpPr>
        <p:spPr>
          <a:xfrm rot="5400000">
            <a:off x="5784236" y="4471635"/>
            <a:ext cx="317115" cy="178592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0" name="Sağ Ok 209"/>
          <p:cNvSpPr/>
          <p:nvPr/>
        </p:nvSpPr>
        <p:spPr>
          <a:xfrm rot="5400000">
            <a:off x="8649161" y="4504867"/>
            <a:ext cx="326000" cy="132735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1" name="Metin kutusu 210"/>
          <p:cNvSpPr txBox="1"/>
          <p:nvPr/>
        </p:nvSpPr>
        <p:spPr>
          <a:xfrm>
            <a:off x="5415567" y="4011308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3 onluk</a:t>
            </a:r>
            <a:endParaRPr lang="tr-TR" sz="2000" b="1" dirty="0"/>
          </a:p>
        </p:txBody>
      </p:sp>
      <p:sp>
        <p:nvSpPr>
          <p:cNvPr id="212" name="Metin kutusu 211"/>
          <p:cNvSpPr txBox="1"/>
          <p:nvPr/>
        </p:nvSpPr>
        <p:spPr>
          <a:xfrm>
            <a:off x="8301686" y="4018522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5 birlik</a:t>
            </a:r>
            <a:endParaRPr lang="tr-TR" sz="2000" b="1" dirty="0"/>
          </a:p>
        </p:txBody>
      </p:sp>
      <p:sp>
        <p:nvSpPr>
          <p:cNvPr id="213" name="Metin kutusu 212"/>
          <p:cNvSpPr txBox="1"/>
          <p:nvPr/>
        </p:nvSpPr>
        <p:spPr>
          <a:xfrm>
            <a:off x="5534846" y="4681564"/>
            <a:ext cx="780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30</a:t>
            </a:r>
            <a:endParaRPr lang="tr-TR" sz="3600" b="1" dirty="0"/>
          </a:p>
        </p:txBody>
      </p:sp>
      <p:sp>
        <p:nvSpPr>
          <p:cNvPr id="214" name="Metin kutusu 213"/>
          <p:cNvSpPr txBox="1"/>
          <p:nvPr/>
        </p:nvSpPr>
        <p:spPr>
          <a:xfrm>
            <a:off x="8540386" y="4640732"/>
            <a:ext cx="972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 5</a:t>
            </a:r>
            <a:endParaRPr lang="tr-TR" sz="3600" b="1" dirty="0"/>
          </a:p>
        </p:txBody>
      </p:sp>
      <p:sp>
        <p:nvSpPr>
          <p:cNvPr id="215" name="Sağ Ayraç 214"/>
          <p:cNvSpPr/>
          <p:nvPr/>
        </p:nvSpPr>
        <p:spPr>
          <a:xfrm rot="5400000">
            <a:off x="5644356" y="2608234"/>
            <a:ext cx="384891" cy="2476168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6" name="Sağ Ayraç 215"/>
          <p:cNvSpPr/>
          <p:nvPr/>
        </p:nvSpPr>
        <p:spPr>
          <a:xfrm rot="5400000">
            <a:off x="8474475" y="3289720"/>
            <a:ext cx="384891" cy="121920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7" name="Sağ Ayraç 216"/>
          <p:cNvSpPr/>
          <p:nvPr/>
        </p:nvSpPr>
        <p:spPr>
          <a:xfrm rot="5400000">
            <a:off x="2163303" y="2720232"/>
            <a:ext cx="384891" cy="2471180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8" name="Metin kutusu 217"/>
          <p:cNvSpPr txBox="1"/>
          <p:nvPr/>
        </p:nvSpPr>
        <p:spPr>
          <a:xfrm>
            <a:off x="1722782" y="4122452"/>
            <a:ext cx="1404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1 yüzlük</a:t>
            </a:r>
            <a:endParaRPr lang="tr-TR" sz="2000" b="1" dirty="0"/>
          </a:p>
        </p:txBody>
      </p:sp>
      <p:sp>
        <p:nvSpPr>
          <p:cNvPr id="219" name="Sağ Ok 218"/>
          <p:cNvSpPr/>
          <p:nvPr/>
        </p:nvSpPr>
        <p:spPr>
          <a:xfrm rot="5400000">
            <a:off x="2240705" y="4575288"/>
            <a:ext cx="277983" cy="128401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2" name="Metin kutusu 221"/>
          <p:cNvSpPr txBox="1"/>
          <p:nvPr/>
        </p:nvSpPr>
        <p:spPr>
          <a:xfrm>
            <a:off x="4742310" y="542169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Modelleme</a:t>
            </a:r>
            <a:endParaRPr lang="tr-TR" sz="2000" b="1" dirty="0"/>
          </a:p>
        </p:txBody>
      </p:sp>
      <p:sp>
        <p:nvSpPr>
          <p:cNvPr id="532" name="AutoShape 201"/>
          <p:cNvSpPr>
            <a:spLocks noChangeArrowheads="1"/>
          </p:cNvSpPr>
          <p:nvPr/>
        </p:nvSpPr>
        <p:spPr bwMode="auto">
          <a:xfrm>
            <a:off x="8804911" y="3174338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sp>
        <p:nvSpPr>
          <p:cNvPr id="533" name="AutoShape 201"/>
          <p:cNvSpPr>
            <a:spLocks noChangeArrowheads="1"/>
          </p:cNvSpPr>
          <p:nvPr/>
        </p:nvSpPr>
        <p:spPr bwMode="auto">
          <a:xfrm>
            <a:off x="8182059" y="2697261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sp>
        <p:nvSpPr>
          <p:cNvPr id="534" name="AutoShape 201"/>
          <p:cNvSpPr>
            <a:spLocks noChangeArrowheads="1"/>
          </p:cNvSpPr>
          <p:nvPr/>
        </p:nvSpPr>
        <p:spPr bwMode="auto">
          <a:xfrm>
            <a:off x="8182060" y="3200843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grpSp>
        <p:nvGrpSpPr>
          <p:cNvPr id="203" name="Group 159"/>
          <p:cNvGrpSpPr>
            <a:grpSpLocks/>
          </p:cNvGrpSpPr>
          <p:nvPr/>
        </p:nvGrpSpPr>
        <p:grpSpPr bwMode="auto">
          <a:xfrm>
            <a:off x="4939031" y="807744"/>
            <a:ext cx="413135" cy="2853920"/>
            <a:chOff x="1777" y="1957"/>
            <a:chExt cx="540" cy="3780"/>
          </a:xfrm>
        </p:grpSpPr>
        <p:grpSp>
          <p:nvGrpSpPr>
            <p:cNvPr id="204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55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6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205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50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1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2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3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4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206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47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48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49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220" name="Group 159"/>
          <p:cNvGrpSpPr>
            <a:grpSpLocks/>
          </p:cNvGrpSpPr>
          <p:nvPr/>
        </p:nvGrpSpPr>
        <p:grpSpPr bwMode="auto">
          <a:xfrm>
            <a:off x="5767078" y="775255"/>
            <a:ext cx="413135" cy="2853920"/>
            <a:chOff x="1777" y="1957"/>
            <a:chExt cx="540" cy="3780"/>
          </a:xfrm>
        </p:grpSpPr>
        <p:grpSp>
          <p:nvGrpSpPr>
            <p:cNvPr id="221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69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0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223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64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5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6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7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8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384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61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2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3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385" name="Group 159"/>
          <p:cNvGrpSpPr>
            <a:grpSpLocks/>
          </p:cNvGrpSpPr>
          <p:nvPr/>
        </p:nvGrpSpPr>
        <p:grpSpPr bwMode="auto">
          <a:xfrm>
            <a:off x="6617142" y="735498"/>
            <a:ext cx="413135" cy="2853920"/>
            <a:chOff x="1777" y="1957"/>
            <a:chExt cx="540" cy="3780"/>
          </a:xfrm>
        </p:grpSpPr>
        <p:grpSp>
          <p:nvGrpSpPr>
            <p:cNvPr id="386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83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4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387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78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9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0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1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2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388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75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6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7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sp>
        <p:nvSpPr>
          <p:cNvPr id="373" name="AutoShape 201"/>
          <p:cNvSpPr>
            <a:spLocks noChangeArrowheads="1"/>
          </p:cNvSpPr>
          <p:nvPr/>
        </p:nvSpPr>
        <p:spPr bwMode="auto">
          <a:xfrm>
            <a:off x="8484721" y="2138103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sp>
        <p:nvSpPr>
          <p:cNvPr id="374" name="Sağ Ok 209"/>
          <p:cNvSpPr/>
          <p:nvPr/>
        </p:nvSpPr>
        <p:spPr>
          <a:xfrm rot="5400000">
            <a:off x="8649161" y="4504868"/>
            <a:ext cx="326000" cy="132735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5" name="Sağ Ok 209"/>
          <p:cNvSpPr/>
          <p:nvPr/>
        </p:nvSpPr>
        <p:spPr>
          <a:xfrm rot="9069110" flipV="1">
            <a:off x="6807125" y="5444805"/>
            <a:ext cx="1820802" cy="143521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6" name="Sağ Ok 209"/>
          <p:cNvSpPr/>
          <p:nvPr/>
        </p:nvSpPr>
        <p:spPr>
          <a:xfrm rot="5189318" flipV="1">
            <a:off x="5665780" y="5344670"/>
            <a:ext cx="459955" cy="202918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7" name="Sağ Ok 209"/>
          <p:cNvSpPr/>
          <p:nvPr/>
        </p:nvSpPr>
        <p:spPr>
          <a:xfrm rot="1592409" flipV="1">
            <a:off x="2918978" y="5462916"/>
            <a:ext cx="1810486" cy="189681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8" name="Metin kutusu 221"/>
          <p:cNvSpPr txBox="1"/>
          <p:nvPr/>
        </p:nvSpPr>
        <p:spPr>
          <a:xfrm>
            <a:off x="7382272" y="5717287"/>
            <a:ext cx="4594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yüz otuz beş</a:t>
            </a:r>
            <a:endParaRPr lang="tr-TR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" name="Metin kutusu 221"/>
          <p:cNvSpPr txBox="1"/>
          <p:nvPr/>
        </p:nvSpPr>
        <p:spPr>
          <a:xfrm>
            <a:off x="5337163" y="5456110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5961513" y="5421696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8" grpId="0"/>
      <p:bldP spid="209" grpId="0" animBg="1"/>
      <p:bldP spid="210" grpId="0" animBg="1"/>
      <p:bldP spid="211" grpId="0"/>
      <p:bldP spid="212" grpId="0"/>
      <p:bldP spid="213" grpId="0"/>
      <p:bldP spid="214" grpId="0"/>
      <p:bldP spid="215" grpId="0" animBg="1"/>
      <p:bldP spid="216" grpId="0" animBg="1"/>
      <p:bldP spid="217" grpId="0" animBg="1"/>
      <p:bldP spid="218" grpId="0"/>
      <p:bldP spid="219" grpId="0" animBg="1"/>
      <p:bldP spid="222" grpId="0"/>
      <p:bldP spid="532" grpId="0" animBg="1"/>
      <p:bldP spid="533" grpId="0" animBg="1"/>
      <p:bldP spid="534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/>
      <p:bldP spid="379" grpId="0"/>
      <p:bldP spid="3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865560" y="530941"/>
            <a:ext cx="2865782" cy="2917829"/>
            <a:chOff x="432" y="384"/>
            <a:chExt cx="1488" cy="1584"/>
          </a:xfrm>
          <a:solidFill>
            <a:schemeClr val="accent1"/>
          </a:solidFill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43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4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61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2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56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7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8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9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0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6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53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4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5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" name="Group 33"/>
            <p:cNvGrpSpPr>
              <a:grpSpLocks/>
            </p:cNvGrpSpPr>
            <p:nvPr/>
          </p:nvGrpSpPr>
          <p:grpSpPr bwMode="auto">
            <a:xfrm>
              <a:off x="575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8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48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9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9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43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4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5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6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7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0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40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1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2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1" name="Group 47"/>
            <p:cNvGrpSpPr>
              <a:grpSpLocks/>
            </p:cNvGrpSpPr>
            <p:nvPr/>
          </p:nvGrpSpPr>
          <p:grpSpPr bwMode="auto">
            <a:xfrm>
              <a:off x="71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2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35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6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4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30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1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2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3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4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5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27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8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9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6" name="Group 61"/>
            <p:cNvGrpSpPr>
              <a:grpSpLocks/>
            </p:cNvGrpSpPr>
            <p:nvPr/>
          </p:nvGrpSpPr>
          <p:grpSpPr bwMode="auto">
            <a:xfrm>
              <a:off x="86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7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22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3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17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8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9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0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1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14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5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6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0" name="Group 75"/>
            <p:cNvGrpSpPr>
              <a:grpSpLocks/>
            </p:cNvGrpSpPr>
            <p:nvPr/>
          </p:nvGrpSpPr>
          <p:grpSpPr bwMode="auto">
            <a:xfrm>
              <a:off x="100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1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09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0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2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04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5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6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7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8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3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01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2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3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4" name="Group 89"/>
            <p:cNvGrpSpPr>
              <a:grpSpLocks/>
            </p:cNvGrpSpPr>
            <p:nvPr/>
          </p:nvGrpSpPr>
          <p:grpSpPr bwMode="auto">
            <a:xfrm>
              <a:off x="114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5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96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7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6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91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2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3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4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5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7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88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9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0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8" name="Group 103"/>
            <p:cNvGrpSpPr>
              <a:grpSpLocks/>
            </p:cNvGrpSpPr>
            <p:nvPr/>
          </p:nvGrpSpPr>
          <p:grpSpPr bwMode="auto">
            <a:xfrm>
              <a:off x="128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9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83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4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0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8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9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1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2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1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5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7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32" name="Group 117"/>
            <p:cNvGrpSpPr>
              <a:grpSpLocks/>
            </p:cNvGrpSpPr>
            <p:nvPr/>
          </p:nvGrpSpPr>
          <p:grpSpPr bwMode="auto">
            <a:xfrm>
              <a:off x="143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33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0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4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65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6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7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8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9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5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62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3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4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46" name="Group 131"/>
            <p:cNvGrpSpPr>
              <a:grpSpLocks/>
            </p:cNvGrpSpPr>
            <p:nvPr/>
          </p:nvGrpSpPr>
          <p:grpSpPr bwMode="auto">
            <a:xfrm>
              <a:off x="1573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47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7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8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8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2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4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5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6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9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9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60" name="Group 145"/>
            <p:cNvGrpSpPr>
              <a:grpSpLocks/>
            </p:cNvGrpSpPr>
            <p:nvPr/>
          </p:nvGrpSpPr>
          <p:grpSpPr bwMode="auto">
            <a:xfrm>
              <a:off x="171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61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4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2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9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0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3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6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7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8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sp>
        <p:nvSpPr>
          <p:cNvPr id="208" name="Metin kutusu 207"/>
          <p:cNvSpPr txBox="1"/>
          <p:nvPr/>
        </p:nvSpPr>
        <p:spPr>
          <a:xfrm>
            <a:off x="1896084" y="4762016"/>
            <a:ext cx="1178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100</a:t>
            </a:r>
            <a:endParaRPr lang="tr-TR" sz="3600" b="1" dirty="0"/>
          </a:p>
        </p:txBody>
      </p:sp>
      <p:sp>
        <p:nvSpPr>
          <p:cNvPr id="209" name="Sağ Ok 208"/>
          <p:cNvSpPr/>
          <p:nvPr/>
        </p:nvSpPr>
        <p:spPr>
          <a:xfrm rot="5400000">
            <a:off x="5784236" y="4471635"/>
            <a:ext cx="317115" cy="178592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0" name="Sağ Ok 209"/>
          <p:cNvSpPr/>
          <p:nvPr/>
        </p:nvSpPr>
        <p:spPr>
          <a:xfrm rot="5400000">
            <a:off x="8649161" y="4504867"/>
            <a:ext cx="326000" cy="132735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1" name="Metin kutusu 210"/>
          <p:cNvSpPr txBox="1"/>
          <p:nvPr/>
        </p:nvSpPr>
        <p:spPr>
          <a:xfrm>
            <a:off x="5415567" y="4011308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4 onluk</a:t>
            </a:r>
            <a:endParaRPr lang="tr-TR" sz="2000" b="1" dirty="0"/>
          </a:p>
        </p:txBody>
      </p:sp>
      <p:sp>
        <p:nvSpPr>
          <p:cNvPr id="212" name="Metin kutusu 211"/>
          <p:cNvSpPr txBox="1"/>
          <p:nvPr/>
        </p:nvSpPr>
        <p:spPr>
          <a:xfrm>
            <a:off x="8301686" y="4018522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2 birlik</a:t>
            </a:r>
            <a:endParaRPr lang="tr-TR" sz="2000" b="1" dirty="0"/>
          </a:p>
        </p:txBody>
      </p:sp>
      <p:sp>
        <p:nvSpPr>
          <p:cNvPr id="213" name="Metin kutusu 212"/>
          <p:cNvSpPr txBox="1"/>
          <p:nvPr/>
        </p:nvSpPr>
        <p:spPr>
          <a:xfrm>
            <a:off x="5534846" y="4681564"/>
            <a:ext cx="780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40</a:t>
            </a:r>
            <a:endParaRPr lang="tr-TR" sz="3600" b="1" dirty="0"/>
          </a:p>
        </p:txBody>
      </p:sp>
      <p:sp>
        <p:nvSpPr>
          <p:cNvPr id="214" name="Metin kutusu 213"/>
          <p:cNvSpPr txBox="1"/>
          <p:nvPr/>
        </p:nvSpPr>
        <p:spPr>
          <a:xfrm>
            <a:off x="8540386" y="4640732"/>
            <a:ext cx="972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 2</a:t>
            </a:r>
            <a:endParaRPr lang="tr-TR" sz="3600" b="1" dirty="0"/>
          </a:p>
        </p:txBody>
      </p:sp>
      <p:sp>
        <p:nvSpPr>
          <p:cNvPr id="215" name="Sağ Ayraç 214"/>
          <p:cNvSpPr/>
          <p:nvPr/>
        </p:nvSpPr>
        <p:spPr>
          <a:xfrm rot="5400000">
            <a:off x="5644356" y="2608234"/>
            <a:ext cx="384891" cy="2476168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6" name="Sağ Ayraç 215"/>
          <p:cNvSpPr/>
          <p:nvPr/>
        </p:nvSpPr>
        <p:spPr>
          <a:xfrm rot="5400000">
            <a:off x="8474475" y="3289720"/>
            <a:ext cx="384891" cy="121920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7" name="Sağ Ayraç 216"/>
          <p:cNvSpPr/>
          <p:nvPr/>
        </p:nvSpPr>
        <p:spPr>
          <a:xfrm rot="5400000">
            <a:off x="2218555" y="2620736"/>
            <a:ext cx="384891" cy="272917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8" name="Metin kutusu 217"/>
          <p:cNvSpPr txBox="1"/>
          <p:nvPr/>
        </p:nvSpPr>
        <p:spPr>
          <a:xfrm>
            <a:off x="1796524" y="4196194"/>
            <a:ext cx="1404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1 yüzlük</a:t>
            </a:r>
            <a:endParaRPr lang="tr-TR" sz="2000" b="1" dirty="0"/>
          </a:p>
        </p:txBody>
      </p:sp>
      <p:sp>
        <p:nvSpPr>
          <p:cNvPr id="219" name="Sağ Ok 218"/>
          <p:cNvSpPr/>
          <p:nvPr/>
        </p:nvSpPr>
        <p:spPr>
          <a:xfrm rot="5400000">
            <a:off x="2270202" y="4649029"/>
            <a:ext cx="277983" cy="128401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2" name="Metin kutusu 221"/>
          <p:cNvSpPr txBox="1"/>
          <p:nvPr/>
        </p:nvSpPr>
        <p:spPr>
          <a:xfrm>
            <a:off x="4742310" y="542169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Modelleme</a:t>
            </a:r>
            <a:endParaRPr lang="tr-TR" sz="2000" b="1" dirty="0"/>
          </a:p>
        </p:txBody>
      </p:sp>
      <p:sp>
        <p:nvSpPr>
          <p:cNvPr id="532" name="AutoShape 201"/>
          <p:cNvSpPr>
            <a:spLocks noChangeArrowheads="1"/>
          </p:cNvSpPr>
          <p:nvPr/>
        </p:nvSpPr>
        <p:spPr bwMode="auto">
          <a:xfrm>
            <a:off x="8804911" y="3174338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sp>
        <p:nvSpPr>
          <p:cNvPr id="534" name="AutoShape 201"/>
          <p:cNvSpPr>
            <a:spLocks noChangeArrowheads="1"/>
          </p:cNvSpPr>
          <p:nvPr/>
        </p:nvSpPr>
        <p:spPr bwMode="auto">
          <a:xfrm>
            <a:off x="8182060" y="3200843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grpSp>
        <p:nvGrpSpPr>
          <p:cNvPr id="74" name="Group 159"/>
          <p:cNvGrpSpPr>
            <a:grpSpLocks/>
          </p:cNvGrpSpPr>
          <p:nvPr/>
        </p:nvGrpSpPr>
        <p:grpSpPr bwMode="auto">
          <a:xfrm>
            <a:off x="4585070" y="807744"/>
            <a:ext cx="413135" cy="2853920"/>
            <a:chOff x="1777" y="1957"/>
            <a:chExt cx="540" cy="3780"/>
          </a:xfrm>
        </p:grpSpPr>
        <p:grpSp>
          <p:nvGrpSpPr>
            <p:cNvPr id="85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55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6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86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50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1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2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3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4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87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47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48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49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98" name="Group 159"/>
          <p:cNvGrpSpPr>
            <a:grpSpLocks/>
          </p:cNvGrpSpPr>
          <p:nvPr/>
        </p:nvGrpSpPr>
        <p:grpSpPr bwMode="auto">
          <a:xfrm>
            <a:off x="5265633" y="760507"/>
            <a:ext cx="413135" cy="2853920"/>
            <a:chOff x="1777" y="1957"/>
            <a:chExt cx="540" cy="3780"/>
          </a:xfrm>
        </p:grpSpPr>
        <p:grpSp>
          <p:nvGrpSpPr>
            <p:cNvPr id="99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69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0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00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64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5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6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7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8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11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61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2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3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112" name="Group 159"/>
          <p:cNvGrpSpPr>
            <a:grpSpLocks/>
          </p:cNvGrpSpPr>
          <p:nvPr/>
        </p:nvGrpSpPr>
        <p:grpSpPr bwMode="auto">
          <a:xfrm>
            <a:off x="5968213" y="823989"/>
            <a:ext cx="413135" cy="2853920"/>
            <a:chOff x="1777" y="1957"/>
            <a:chExt cx="540" cy="3780"/>
          </a:xfrm>
        </p:grpSpPr>
        <p:grpSp>
          <p:nvGrpSpPr>
            <p:cNvPr id="113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83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4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24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78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9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0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1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2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25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75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6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7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sp>
        <p:nvSpPr>
          <p:cNvPr id="374" name="Sağ Ok 209"/>
          <p:cNvSpPr/>
          <p:nvPr/>
        </p:nvSpPr>
        <p:spPr>
          <a:xfrm rot="5400000">
            <a:off x="8649161" y="4504868"/>
            <a:ext cx="326000" cy="132735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5" name="Sağ Ok 209"/>
          <p:cNvSpPr/>
          <p:nvPr/>
        </p:nvSpPr>
        <p:spPr>
          <a:xfrm rot="9069110" flipV="1">
            <a:off x="6807125" y="5444805"/>
            <a:ext cx="1820802" cy="143521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6" name="Sağ Ok 209"/>
          <p:cNvSpPr/>
          <p:nvPr/>
        </p:nvSpPr>
        <p:spPr>
          <a:xfrm rot="5189318" flipV="1">
            <a:off x="5665780" y="5344670"/>
            <a:ext cx="459955" cy="202918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7" name="Sağ Ok 209"/>
          <p:cNvSpPr/>
          <p:nvPr/>
        </p:nvSpPr>
        <p:spPr>
          <a:xfrm rot="1592409" flipV="1">
            <a:off x="2918978" y="5462916"/>
            <a:ext cx="1810486" cy="189681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8" name="Metin kutusu 221"/>
          <p:cNvSpPr txBox="1"/>
          <p:nvPr/>
        </p:nvSpPr>
        <p:spPr>
          <a:xfrm>
            <a:off x="7382272" y="5717287"/>
            <a:ext cx="4594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yüz  kırk  iki</a:t>
            </a:r>
            <a:endParaRPr lang="tr-TR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" name="Metin kutusu 221"/>
          <p:cNvSpPr txBox="1"/>
          <p:nvPr/>
        </p:nvSpPr>
        <p:spPr>
          <a:xfrm>
            <a:off x="5337163" y="5456110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5961513" y="5421696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97" name="Group 159"/>
          <p:cNvGrpSpPr>
            <a:grpSpLocks/>
          </p:cNvGrpSpPr>
          <p:nvPr/>
        </p:nvGrpSpPr>
        <p:grpSpPr bwMode="auto">
          <a:xfrm>
            <a:off x="6592561" y="828905"/>
            <a:ext cx="413135" cy="2853920"/>
            <a:chOff x="1777" y="1957"/>
            <a:chExt cx="540" cy="3780"/>
          </a:xfrm>
        </p:grpSpPr>
        <p:grpSp>
          <p:nvGrpSpPr>
            <p:cNvPr id="198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382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3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99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369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0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1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2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0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200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366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67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68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/>
      <p:bldP spid="209" grpId="0" animBg="1"/>
      <p:bldP spid="210" grpId="0" animBg="1"/>
      <p:bldP spid="211" grpId="0"/>
      <p:bldP spid="212" grpId="0"/>
      <p:bldP spid="213" grpId="0"/>
      <p:bldP spid="214" grpId="0"/>
      <p:bldP spid="215" grpId="0" animBg="1"/>
      <p:bldP spid="216" grpId="0" animBg="1"/>
      <p:bldP spid="217" grpId="0" animBg="1"/>
      <p:bldP spid="218" grpId="0"/>
      <p:bldP spid="219" grpId="0" animBg="1"/>
      <p:bldP spid="222" grpId="0"/>
      <p:bldP spid="532" grpId="0" animBg="1"/>
      <p:bldP spid="534" grpId="0" animBg="1"/>
      <p:bldP spid="374" grpId="0" animBg="1"/>
      <p:bldP spid="375" grpId="0" animBg="1"/>
      <p:bldP spid="376" grpId="0" animBg="1"/>
      <p:bldP spid="377" grpId="0" animBg="1"/>
      <p:bldP spid="378" grpId="0"/>
      <p:bldP spid="379" grpId="0"/>
      <p:bldP spid="38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865560" y="530941"/>
            <a:ext cx="2865782" cy="2917829"/>
            <a:chOff x="432" y="384"/>
            <a:chExt cx="1488" cy="1584"/>
          </a:xfrm>
          <a:solidFill>
            <a:srgbClr val="FFC000"/>
          </a:solidFill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43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4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61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2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56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7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8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9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0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6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53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4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5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" name="Group 33"/>
            <p:cNvGrpSpPr>
              <a:grpSpLocks/>
            </p:cNvGrpSpPr>
            <p:nvPr/>
          </p:nvGrpSpPr>
          <p:grpSpPr bwMode="auto">
            <a:xfrm>
              <a:off x="575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8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48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9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9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43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4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5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6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7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0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40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1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2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1" name="Group 47"/>
            <p:cNvGrpSpPr>
              <a:grpSpLocks/>
            </p:cNvGrpSpPr>
            <p:nvPr/>
          </p:nvGrpSpPr>
          <p:grpSpPr bwMode="auto">
            <a:xfrm>
              <a:off x="71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2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35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6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3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30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1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2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3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4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4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27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8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9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5" name="Group 61"/>
            <p:cNvGrpSpPr>
              <a:grpSpLocks/>
            </p:cNvGrpSpPr>
            <p:nvPr/>
          </p:nvGrpSpPr>
          <p:grpSpPr bwMode="auto">
            <a:xfrm>
              <a:off x="86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6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22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3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17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8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9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0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1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14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5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6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9" name="Group 75"/>
            <p:cNvGrpSpPr>
              <a:grpSpLocks/>
            </p:cNvGrpSpPr>
            <p:nvPr/>
          </p:nvGrpSpPr>
          <p:grpSpPr bwMode="auto">
            <a:xfrm>
              <a:off x="100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0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09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0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1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04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5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6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7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8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2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01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2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3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3" name="Group 89"/>
            <p:cNvGrpSpPr>
              <a:grpSpLocks/>
            </p:cNvGrpSpPr>
            <p:nvPr/>
          </p:nvGrpSpPr>
          <p:grpSpPr bwMode="auto">
            <a:xfrm>
              <a:off x="114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4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96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7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5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91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2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3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4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5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6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88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9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0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7" name="Group 103"/>
            <p:cNvGrpSpPr>
              <a:grpSpLocks/>
            </p:cNvGrpSpPr>
            <p:nvPr/>
          </p:nvGrpSpPr>
          <p:grpSpPr bwMode="auto">
            <a:xfrm>
              <a:off x="128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8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83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4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9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8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9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1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2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0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5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7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31" name="Group 117"/>
            <p:cNvGrpSpPr>
              <a:grpSpLocks/>
            </p:cNvGrpSpPr>
            <p:nvPr/>
          </p:nvGrpSpPr>
          <p:grpSpPr bwMode="auto">
            <a:xfrm>
              <a:off x="143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32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0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3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65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6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7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8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9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4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62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3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4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35" name="Group 131"/>
            <p:cNvGrpSpPr>
              <a:grpSpLocks/>
            </p:cNvGrpSpPr>
            <p:nvPr/>
          </p:nvGrpSpPr>
          <p:grpSpPr bwMode="auto">
            <a:xfrm>
              <a:off x="1573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46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7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8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7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2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4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5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6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8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9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59" name="Group 145"/>
            <p:cNvGrpSpPr>
              <a:grpSpLocks/>
            </p:cNvGrpSpPr>
            <p:nvPr/>
          </p:nvGrpSpPr>
          <p:grpSpPr bwMode="auto">
            <a:xfrm>
              <a:off x="171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60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4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61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9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0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2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6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7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8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sp>
        <p:nvSpPr>
          <p:cNvPr id="208" name="Metin kutusu 207"/>
          <p:cNvSpPr txBox="1"/>
          <p:nvPr/>
        </p:nvSpPr>
        <p:spPr>
          <a:xfrm>
            <a:off x="1896084" y="4762016"/>
            <a:ext cx="1178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100</a:t>
            </a:r>
            <a:endParaRPr lang="tr-TR" sz="3600" b="1" dirty="0"/>
          </a:p>
        </p:txBody>
      </p:sp>
      <p:sp>
        <p:nvSpPr>
          <p:cNvPr id="209" name="Sağ Ok 208"/>
          <p:cNvSpPr/>
          <p:nvPr/>
        </p:nvSpPr>
        <p:spPr>
          <a:xfrm rot="5400000">
            <a:off x="5931720" y="4471637"/>
            <a:ext cx="317115" cy="178592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0" name="Sağ Ok 209"/>
          <p:cNvSpPr/>
          <p:nvPr/>
        </p:nvSpPr>
        <p:spPr>
          <a:xfrm rot="5400000">
            <a:off x="8870387" y="4445874"/>
            <a:ext cx="326000" cy="132735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1" name="Metin kutusu 210"/>
          <p:cNvSpPr txBox="1"/>
          <p:nvPr/>
        </p:nvSpPr>
        <p:spPr>
          <a:xfrm>
            <a:off x="5710535" y="3996560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6 onluk</a:t>
            </a:r>
            <a:endParaRPr lang="tr-TR" sz="2000" b="1" dirty="0"/>
          </a:p>
        </p:txBody>
      </p:sp>
      <p:sp>
        <p:nvSpPr>
          <p:cNvPr id="212" name="Metin kutusu 211"/>
          <p:cNvSpPr txBox="1"/>
          <p:nvPr/>
        </p:nvSpPr>
        <p:spPr>
          <a:xfrm>
            <a:off x="8567157" y="4003773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0  birlik</a:t>
            </a:r>
            <a:endParaRPr lang="tr-TR" sz="2000" b="1" dirty="0"/>
          </a:p>
        </p:txBody>
      </p:sp>
      <p:sp>
        <p:nvSpPr>
          <p:cNvPr id="213" name="Metin kutusu 212"/>
          <p:cNvSpPr txBox="1"/>
          <p:nvPr/>
        </p:nvSpPr>
        <p:spPr>
          <a:xfrm>
            <a:off x="5711827" y="4681564"/>
            <a:ext cx="780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60</a:t>
            </a:r>
            <a:endParaRPr lang="tr-TR" sz="3600" b="1" dirty="0"/>
          </a:p>
        </p:txBody>
      </p:sp>
      <p:sp>
        <p:nvSpPr>
          <p:cNvPr id="214" name="Metin kutusu 213"/>
          <p:cNvSpPr txBox="1"/>
          <p:nvPr/>
        </p:nvSpPr>
        <p:spPr>
          <a:xfrm>
            <a:off x="8437148" y="4596487"/>
            <a:ext cx="972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   0</a:t>
            </a:r>
            <a:endParaRPr lang="tr-TR" sz="3600" b="1" dirty="0"/>
          </a:p>
        </p:txBody>
      </p:sp>
      <p:sp>
        <p:nvSpPr>
          <p:cNvPr id="215" name="Sağ Ayraç 214"/>
          <p:cNvSpPr/>
          <p:nvPr/>
        </p:nvSpPr>
        <p:spPr>
          <a:xfrm rot="5400000">
            <a:off x="6029984" y="2222607"/>
            <a:ext cx="384891" cy="3247424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6" name="Sağ Ayraç 215"/>
          <p:cNvSpPr/>
          <p:nvPr/>
        </p:nvSpPr>
        <p:spPr>
          <a:xfrm rot="5400000">
            <a:off x="8975920" y="3215978"/>
            <a:ext cx="384891" cy="121920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7" name="Sağ Ayraç 216"/>
          <p:cNvSpPr/>
          <p:nvPr/>
        </p:nvSpPr>
        <p:spPr>
          <a:xfrm rot="5400000">
            <a:off x="2218555" y="2620736"/>
            <a:ext cx="384891" cy="272917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8" name="Metin kutusu 217"/>
          <p:cNvSpPr txBox="1"/>
          <p:nvPr/>
        </p:nvSpPr>
        <p:spPr>
          <a:xfrm>
            <a:off x="1796524" y="4196194"/>
            <a:ext cx="1404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1 yüzlük</a:t>
            </a:r>
            <a:endParaRPr lang="tr-TR" sz="2000" b="1" dirty="0"/>
          </a:p>
        </p:txBody>
      </p:sp>
      <p:sp>
        <p:nvSpPr>
          <p:cNvPr id="219" name="Sağ Ok 218"/>
          <p:cNvSpPr/>
          <p:nvPr/>
        </p:nvSpPr>
        <p:spPr>
          <a:xfrm rot="5400000">
            <a:off x="2270202" y="4649029"/>
            <a:ext cx="277983" cy="128401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2" name="Metin kutusu 221"/>
          <p:cNvSpPr txBox="1"/>
          <p:nvPr/>
        </p:nvSpPr>
        <p:spPr>
          <a:xfrm>
            <a:off x="4860297" y="542169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Modelleme</a:t>
            </a:r>
            <a:endParaRPr lang="tr-TR" sz="2000" b="1" dirty="0"/>
          </a:p>
        </p:txBody>
      </p:sp>
      <p:grpSp>
        <p:nvGrpSpPr>
          <p:cNvPr id="73" name="Group 159"/>
          <p:cNvGrpSpPr>
            <a:grpSpLocks/>
          </p:cNvGrpSpPr>
          <p:nvPr/>
        </p:nvGrpSpPr>
        <p:grpSpPr bwMode="auto">
          <a:xfrm>
            <a:off x="4585070" y="807744"/>
            <a:ext cx="413135" cy="2853920"/>
            <a:chOff x="1777" y="1957"/>
            <a:chExt cx="540" cy="3780"/>
          </a:xfrm>
        </p:grpSpPr>
        <p:grpSp>
          <p:nvGrpSpPr>
            <p:cNvPr id="74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55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6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85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50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1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2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3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4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86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47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48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49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87" name="Group 159"/>
          <p:cNvGrpSpPr>
            <a:grpSpLocks/>
          </p:cNvGrpSpPr>
          <p:nvPr/>
        </p:nvGrpSpPr>
        <p:grpSpPr bwMode="auto">
          <a:xfrm>
            <a:off x="5132898" y="760507"/>
            <a:ext cx="413135" cy="2853920"/>
            <a:chOff x="1777" y="1957"/>
            <a:chExt cx="540" cy="3780"/>
          </a:xfrm>
        </p:grpSpPr>
        <p:grpSp>
          <p:nvGrpSpPr>
            <p:cNvPr id="98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69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0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99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64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5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6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7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8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00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61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2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3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111" name="Group 159"/>
          <p:cNvGrpSpPr>
            <a:grpSpLocks/>
          </p:cNvGrpSpPr>
          <p:nvPr/>
        </p:nvGrpSpPr>
        <p:grpSpPr bwMode="auto">
          <a:xfrm>
            <a:off x="5702742" y="764996"/>
            <a:ext cx="413135" cy="2853920"/>
            <a:chOff x="1777" y="1957"/>
            <a:chExt cx="540" cy="3780"/>
          </a:xfrm>
        </p:grpSpPr>
        <p:grpSp>
          <p:nvGrpSpPr>
            <p:cNvPr id="112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83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4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13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78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9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0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1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2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24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75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6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7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sp>
        <p:nvSpPr>
          <p:cNvPr id="375" name="Sağ Ok 209"/>
          <p:cNvSpPr/>
          <p:nvPr/>
        </p:nvSpPr>
        <p:spPr>
          <a:xfrm rot="9069110" flipV="1">
            <a:off x="6807125" y="5444805"/>
            <a:ext cx="1820802" cy="143521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6" name="Sağ Ok 209"/>
          <p:cNvSpPr/>
          <p:nvPr/>
        </p:nvSpPr>
        <p:spPr>
          <a:xfrm rot="5189318" flipV="1">
            <a:off x="5783767" y="5359418"/>
            <a:ext cx="459955" cy="202918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7" name="Sağ Ok 209"/>
          <p:cNvSpPr/>
          <p:nvPr/>
        </p:nvSpPr>
        <p:spPr>
          <a:xfrm rot="1592409" flipV="1">
            <a:off x="2918978" y="5462916"/>
            <a:ext cx="1810486" cy="189681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8" name="Metin kutusu 221"/>
          <p:cNvSpPr txBox="1"/>
          <p:nvPr/>
        </p:nvSpPr>
        <p:spPr>
          <a:xfrm>
            <a:off x="7382272" y="5717287"/>
            <a:ext cx="4594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yüz  altmış  </a:t>
            </a:r>
            <a:endParaRPr lang="tr-TR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" name="Metin kutusu 221"/>
          <p:cNvSpPr txBox="1"/>
          <p:nvPr/>
        </p:nvSpPr>
        <p:spPr>
          <a:xfrm>
            <a:off x="5396156" y="5456110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6005758" y="5421696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5" name="Group 159"/>
          <p:cNvGrpSpPr>
            <a:grpSpLocks/>
          </p:cNvGrpSpPr>
          <p:nvPr/>
        </p:nvGrpSpPr>
        <p:grpSpPr bwMode="auto">
          <a:xfrm>
            <a:off x="6268097" y="784660"/>
            <a:ext cx="413135" cy="2853920"/>
            <a:chOff x="1777" y="1957"/>
            <a:chExt cx="540" cy="3780"/>
          </a:xfrm>
        </p:grpSpPr>
        <p:grpSp>
          <p:nvGrpSpPr>
            <p:cNvPr id="126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382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3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37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369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0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1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2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0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38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366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67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68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223" name="Group 159"/>
          <p:cNvGrpSpPr>
            <a:grpSpLocks/>
          </p:cNvGrpSpPr>
          <p:nvPr/>
        </p:nvGrpSpPr>
        <p:grpSpPr bwMode="auto">
          <a:xfrm>
            <a:off x="6803955" y="789576"/>
            <a:ext cx="413135" cy="2853920"/>
            <a:chOff x="1777" y="1957"/>
            <a:chExt cx="540" cy="3780"/>
          </a:xfrm>
        </p:grpSpPr>
        <p:grpSp>
          <p:nvGrpSpPr>
            <p:cNvPr id="224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235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36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225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230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31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32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33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34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226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227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28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29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237" name="Group 159"/>
          <p:cNvGrpSpPr>
            <a:grpSpLocks/>
          </p:cNvGrpSpPr>
          <p:nvPr/>
        </p:nvGrpSpPr>
        <p:grpSpPr bwMode="auto">
          <a:xfrm>
            <a:off x="7334897" y="833822"/>
            <a:ext cx="413135" cy="2853920"/>
            <a:chOff x="1777" y="1957"/>
            <a:chExt cx="540" cy="3780"/>
          </a:xfrm>
        </p:grpSpPr>
        <p:grpSp>
          <p:nvGrpSpPr>
            <p:cNvPr id="238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249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50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239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244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45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46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47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48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240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241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42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243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/>
      <p:bldP spid="209" grpId="0" animBg="1"/>
      <p:bldP spid="210" grpId="0" animBg="1"/>
      <p:bldP spid="211" grpId="0"/>
      <p:bldP spid="212" grpId="0"/>
      <p:bldP spid="213" grpId="0"/>
      <p:bldP spid="214" grpId="0"/>
      <p:bldP spid="215" grpId="0" animBg="1"/>
      <p:bldP spid="216" grpId="0" animBg="1"/>
      <p:bldP spid="217" grpId="0" animBg="1"/>
      <p:bldP spid="218" grpId="0"/>
      <p:bldP spid="219" grpId="0" animBg="1"/>
      <p:bldP spid="222" grpId="0"/>
      <p:bldP spid="375" grpId="0" animBg="1"/>
      <p:bldP spid="376" grpId="0" animBg="1"/>
      <p:bldP spid="377" grpId="0" animBg="1"/>
      <p:bldP spid="378" grpId="0"/>
      <p:bldP spid="379" grpId="0"/>
      <p:bldP spid="3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201"/>
          <p:cNvSpPr>
            <a:spLocks noChangeArrowheads="1"/>
          </p:cNvSpPr>
          <p:nvPr/>
        </p:nvSpPr>
        <p:spPr bwMode="auto">
          <a:xfrm>
            <a:off x="8745276" y="2664129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865560" y="530941"/>
            <a:ext cx="2865782" cy="2917829"/>
            <a:chOff x="432" y="384"/>
            <a:chExt cx="1488" cy="1584"/>
          </a:xfrm>
          <a:solidFill>
            <a:srgbClr val="FFC000"/>
          </a:solidFill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43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4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61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2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56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7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8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9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0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6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53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4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5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" name="Group 33"/>
            <p:cNvGrpSpPr>
              <a:grpSpLocks/>
            </p:cNvGrpSpPr>
            <p:nvPr/>
          </p:nvGrpSpPr>
          <p:grpSpPr bwMode="auto">
            <a:xfrm>
              <a:off x="575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8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48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9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9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43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4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5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6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7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0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40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1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2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1" name="Group 47"/>
            <p:cNvGrpSpPr>
              <a:grpSpLocks/>
            </p:cNvGrpSpPr>
            <p:nvPr/>
          </p:nvGrpSpPr>
          <p:grpSpPr bwMode="auto">
            <a:xfrm>
              <a:off x="71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2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35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6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4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30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1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2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3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4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5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27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8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9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6" name="Group 61"/>
            <p:cNvGrpSpPr>
              <a:grpSpLocks/>
            </p:cNvGrpSpPr>
            <p:nvPr/>
          </p:nvGrpSpPr>
          <p:grpSpPr bwMode="auto">
            <a:xfrm>
              <a:off x="86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7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22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3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17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8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9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0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1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14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5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6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0" name="Group 75"/>
            <p:cNvGrpSpPr>
              <a:grpSpLocks/>
            </p:cNvGrpSpPr>
            <p:nvPr/>
          </p:nvGrpSpPr>
          <p:grpSpPr bwMode="auto">
            <a:xfrm>
              <a:off x="100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1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09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0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2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04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5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6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7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8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3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01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2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3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4" name="Group 89"/>
            <p:cNvGrpSpPr>
              <a:grpSpLocks/>
            </p:cNvGrpSpPr>
            <p:nvPr/>
          </p:nvGrpSpPr>
          <p:grpSpPr bwMode="auto">
            <a:xfrm>
              <a:off x="114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5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96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7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6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91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2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3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4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5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7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88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9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0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8" name="Group 103"/>
            <p:cNvGrpSpPr>
              <a:grpSpLocks/>
            </p:cNvGrpSpPr>
            <p:nvPr/>
          </p:nvGrpSpPr>
          <p:grpSpPr bwMode="auto">
            <a:xfrm>
              <a:off x="128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9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83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4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0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8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9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1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2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1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5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7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32" name="Group 117"/>
            <p:cNvGrpSpPr>
              <a:grpSpLocks/>
            </p:cNvGrpSpPr>
            <p:nvPr/>
          </p:nvGrpSpPr>
          <p:grpSpPr bwMode="auto">
            <a:xfrm>
              <a:off x="143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33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0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4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65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6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7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8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9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5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62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3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4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46" name="Group 131"/>
            <p:cNvGrpSpPr>
              <a:grpSpLocks/>
            </p:cNvGrpSpPr>
            <p:nvPr/>
          </p:nvGrpSpPr>
          <p:grpSpPr bwMode="auto">
            <a:xfrm>
              <a:off x="1573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47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7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8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8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2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4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5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6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9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9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60" name="Group 145"/>
            <p:cNvGrpSpPr>
              <a:grpSpLocks/>
            </p:cNvGrpSpPr>
            <p:nvPr/>
          </p:nvGrpSpPr>
          <p:grpSpPr bwMode="auto">
            <a:xfrm>
              <a:off x="171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61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4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2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9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0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3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6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7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8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sp>
        <p:nvSpPr>
          <p:cNvPr id="208" name="Metin kutusu 207"/>
          <p:cNvSpPr txBox="1"/>
          <p:nvPr/>
        </p:nvSpPr>
        <p:spPr>
          <a:xfrm>
            <a:off x="1896084" y="4762016"/>
            <a:ext cx="1178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200</a:t>
            </a:r>
            <a:endParaRPr lang="tr-TR" sz="3600" b="1" dirty="0"/>
          </a:p>
        </p:txBody>
      </p:sp>
      <p:sp>
        <p:nvSpPr>
          <p:cNvPr id="209" name="Sağ Ok 208"/>
          <p:cNvSpPr/>
          <p:nvPr/>
        </p:nvSpPr>
        <p:spPr>
          <a:xfrm rot="5400000">
            <a:off x="5784236" y="4471635"/>
            <a:ext cx="317115" cy="178592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0" name="Sağ Ok 209"/>
          <p:cNvSpPr/>
          <p:nvPr/>
        </p:nvSpPr>
        <p:spPr>
          <a:xfrm rot="5400000">
            <a:off x="8649161" y="4504867"/>
            <a:ext cx="326000" cy="132735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1" name="Metin kutusu 210"/>
          <p:cNvSpPr txBox="1"/>
          <p:nvPr/>
        </p:nvSpPr>
        <p:spPr>
          <a:xfrm>
            <a:off x="5415567" y="4011308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5 onluk</a:t>
            </a:r>
            <a:endParaRPr lang="tr-TR" sz="2000" b="1" dirty="0"/>
          </a:p>
        </p:txBody>
      </p:sp>
      <p:sp>
        <p:nvSpPr>
          <p:cNvPr id="212" name="Metin kutusu 211"/>
          <p:cNvSpPr txBox="1"/>
          <p:nvPr/>
        </p:nvSpPr>
        <p:spPr>
          <a:xfrm>
            <a:off x="8301686" y="4018522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4 birlik</a:t>
            </a:r>
            <a:endParaRPr lang="tr-TR" sz="2000" b="1" dirty="0"/>
          </a:p>
        </p:txBody>
      </p:sp>
      <p:sp>
        <p:nvSpPr>
          <p:cNvPr id="213" name="Metin kutusu 212"/>
          <p:cNvSpPr txBox="1"/>
          <p:nvPr/>
        </p:nvSpPr>
        <p:spPr>
          <a:xfrm>
            <a:off x="5534846" y="4681564"/>
            <a:ext cx="780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50</a:t>
            </a:r>
            <a:endParaRPr lang="tr-TR" sz="3600" b="1" dirty="0"/>
          </a:p>
        </p:txBody>
      </p:sp>
      <p:sp>
        <p:nvSpPr>
          <p:cNvPr id="214" name="Metin kutusu 213"/>
          <p:cNvSpPr txBox="1"/>
          <p:nvPr/>
        </p:nvSpPr>
        <p:spPr>
          <a:xfrm>
            <a:off x="8540386" y="4640732"/>
            <a:ext cx="972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 4</a:t>
            </a:r>
            <a:endParaRPr lang="tr-TR" sz="3600" b="1" dirty="0"/>
          </a:p>
        </p:txBody>
      </p:sp>
      <p:sp>
        <p:nvSpPr>
          <p:cNvPr id="215" name="Sağ Ayraç 214"/>
          <p:cNvSpPr/>
          <p:nvPr/>
        </p:nvSpPr>
        <p:spPr>
          <a:xfrm rot="5400000">
            <a:off x="5644356" y="2608234"/>
            <a:ext cx="384891" cy="2476168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6" name="Sağ Ayraç 215"/>
          <p:cNvSpPr/>
          <p:nvPr/>
        </p:nvSpPr>
        <p:spPr>
          <a:xfrm rot="5400000">
            <a:off x="8474475" y="3289720"/>
            <a:ext cx="384891" cy="121920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7" name="Sağ Ayraç 216"/>
          <p:cNvSpPr/>
          <p:nvPr/>
        </p:nvSpPr>
        <p:spPr>
          <a:xfrm rot="5400000">
            <a:off x="2366039" y="2768220"/>
            <a:ext cx="384891" cy="272917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8" name="Metin kutusu 217"/>
          <p:cNvSpPr txBox="1"/>
          <p:nvPr/>
        </p:nvSpPr>
        <p:spPr>
          <a:xfrm>
            <a:off x="1796524" y="4196194"/>
            <a:ext cx="1404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2 yüzlük</a:t>
            </a:r>
            <a:endParaRPr lang="tr-TR" sz="2000" b="1" dirty="0"/>
          </a:p>
        </p:txBody>
      </p:sp>
      <p:sp>
        <p:nvSpPr>
          <p:cNvPr id="219" name="Sağ Ok 218"/>
          <p:cNvSpPr/>
          <p:nvPr/>
        </p:nvSpPr>
        <p:spPr>
          <a:xfrm rot="5400000">
            <a:off x="2270202" y="4649029"/>
            <a:ext cx="277983" cy="128401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2" name="Metin kutusu 221"/>
          <p:cNvSpPr txBox="1"/>
          <p:nvPr/>
        </p:nvSpPr>
        <p:spPr>
          <a:xfrm>
            <a:off x="4742310" y="542169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Modelleme</a:t>
            </a:r>
            <a:endParaRPr lang="tr-TR" sz="2000" b="1" dirty="0"/>
          </a:p>
        </p:txBody>
      </p:sp>
      <p:sp>
        <p:nvSpPr>
          <p:cNvPr id="532" name="AutoShape 201"/>
          <p:cNvSpPr>
            <a:spLocks noChangeArrowheads="1"/>
          </p:cNvSpPr>
          <p:nvPr/>
        </p:nvSpPr>
        <p:spPr bwMode="auto">
          <a:xfrm>
            <a:off x="8804911" y="3174338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sp>
        <p:nvSpPr>
          <p:cNvPr id="533" name="AutoShape 201"/>
          <p:cNvSpPr>
            <a:spLocks noChangeArrowheads="1"/>
          </p:cNvSpPr>
          <p:nvPr/>
        </p:nvSpPr>
        <p:spPr bwMode="auto">
          <a:xfrm>
            <a:off x="8182059" y="2697261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sp>
        <p:nvSpPr>
          <p:cNvPr id="534" name="AutoShape 201"/>
          <p:cNvSpPr>
            <a:spLocks noChangeArrowheads="1"/>
          </p:cNvSpPr>
          <p:nvPr/>
        </p:nvSpPr>
        <p:spPr bwMode="auto">
          <a:xfrm>
            <a:off x="8182060" y="3200843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grpSp>
        <p:nvGrpSpPr>
          <p:cNvPr id="74" name="Group 159"/>
          <p:cNvGrpSpPr>
            <a:grpSpLocks/>
          </p:cNvGrpSpPr>
          <p:nvPr/>
        </p:nvGrpSpPr>
        <p:grpSpPr bwMode="auto">
          <a:xfrm>
            <a:off x="4585070" y="807744"/>
            <a:ext cx="413135" cy="2853920"/>
            <a:chOff x="1777" y="1957"/>
            <a:chExt cx="540" cy="3780"/>
          </a:xfrm>
        </p:grpSpPr>
        <p:grpSp>
          <p:nvGrpSpPr>
            <p:cNvPr id="85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55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6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86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50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1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2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3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54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87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47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48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49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98" name="Group 159"/>
          <p:cNvGrpSpPr>
            <a:grpSpLocks/>
          </p:cNvGrpSpPr>
          <p:nvPr/>
        </p:nvGrpSpPr>
        <p:grpSpPr bwMode="auto">
          <a:xfrm>
            <a:off x="5206639" y="760507"/>
            <a:ext cx="413135" cy="2853920"/>
            <a:chOff x="1777" y="1957"/>
            <a:chExt cx="540" cy="3780"/>
          </a:xfrm>
        </p:grpSpPr>
        <p:grpSp>
          <p:nvGrpSpPr>
            <p:cNvPr id="99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69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0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00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64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5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6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7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8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11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61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2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3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112" name="Group 159"/>
          <p:cNvGrpSpPr>
            <a:grpSpLocks/>
          </p:cNvGrpSpPr>
          <p:nvPr/>
        </p:nvGrpSpPr>
        <p:grpSpPr bwMode="auto">
          <a:xfrm>
            <a:off x="5761736" y="823989"/>
            <a:ext cx="413135" cy="2853920"/>
            <a:chOff x="1777" y="1957"/>
            <a:chExt cx="540" cy="3780"/>
          </a:xfrm>
        </p:grpSpPr>
        <p:grpSp>
          <p:nvGrpSpPr>
            <p:cNvPr id="113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83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4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24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78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9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0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1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2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25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75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6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7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sp>
        <p:nvSpPr>
          <p:cNvPr id="374" name="Sağ Ok 209"/>
          <p:cNvSpPr/>
          <p:nvPr/>
        </p:nvSpPr>
        <p:spPr>
          <a:xfrm rot="5400000">
            <a:off x="8649161" y="4504868"/>
            <a:ext cx="326000" cy="132735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5" name="Sağ Ok 209"/>
          <p:cNvSpPr/>
          <p:nvPr/>
        </p:nvSpPr>
        <p:spPr>
          <a:xfrm rot="9069110" flipV="1">
            <a:off x="6807125" y="5444805"/>
            <a:ext cx="1820802" cy="143521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6" name="Sağ Ok 209"/>
          <p:cNvSpPr/>
          <p:nvPr/>
        </p:nvSpPr>
        <p:spPr>
          <a:xfrm rot="5189318" flipV="1">
            <a:off x="5665780" y="5344670"/>
            <a:ext cx="459955" cy="202918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7" name="Sağ Ok 209"/>
          <p:cNvSpPr/>
          <p:nvPr/>
        </p:nvSpPr>
        <p:spPr>
          <a:xfrm rot="1592409" flipV="1">
            <a:off x="2918978" y="5462916"/>
            <a:ext cx="1810486" cy="189681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8" name="Metin kutusu 221"/>
          <p:cNvSpPr txBox="1"/>
          <p:nvPr/>
        </p:nvSpPr>
        <p:spPr>
          <a:xfrm>
            <a:off x="7382272" y="5717287"/>
            <a:ext cx="4594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İki yüz elli dört</a:t>
            </a:r>
            <a:endParaRPr lang="tr-TR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" name="Metin kutusu 221"/>
          <p:cNvSpPr txBox="1"/>
          <p:nvPr/>
        </p:nvSpPr>
        <p:spPr>
          <a:xfrm>
            <a:off x="5337163" y="5456110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5961513" y="5421696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20" name="Group 18"/>
          <p:cNvGrpSpPr>
            <a:grpSpLocks/>
          </p:cNvGrpSpPr>
          <p:nvPr/>
        </p:nvGrpSpPr>
        <p:grpSpPr bwMode="auto">
          <a:xfrm>
            <a:off x="1150696" y="948813"/>
            <a:ext cx="2865782" cy="2917829"/>
            <a:chOff x="432" y="384"/>
            <a:chExt cx="1488" cy="1584"/>
          </a:xfrm>
          <a:solidFill>
            <a:schemeClr val="tx2">
              <a:lumMod val="60000"/>
              <a:lumOff val="40000"/>
            </a:schemeClr>
          </a:solidFill>
        </p:grpSpPr>
        <p:grpSp>
          <p:nvGrpSpPr>
            <p:cNvPr id="221" name="Group 19"/>
            <p:cNvGrpSpPr>
              <a:grpSpLocks/>
            </p:cNvGrpSpPr>
            <p:nvPr/>
          </p:nvGrpSpPr>
          <p:grpSpPr bwMode="auto">
            <a:xfrm>
              <a:off x="432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349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60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61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50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55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6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7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8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9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51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52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3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4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23" name="Group 33"/>
            <p:cNvGrpSpPr>
              <a:grpSpLocks/>
            </p:cNvGrpSpPr>
            <p:nvPr/>
          </p:nvGrpSpPr>
          <p:grpSpPr bwMode="auto">
            <a:xfrm>
              <a:off x="575" y="381"/>
              <a:ext cx="204" cy="1583"/>
              <a:chOff x="1777" y="1957"/>
              <a:chExt cx="540" cy="3780"/>
            </a:xfrm>
            <a:grpFill/>
          </p:grpSpPr>
          <p:grpSp>
            <p:nvGrpSpPr>
              <p:cNvPr id="336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47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8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37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42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3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4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5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6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38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39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0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1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24" name="Group 47"/>
            <p:cNvGrpSpPr>
              <a:grpSpLocks/>
            </p:cNvGrpSpPr>
            <p:nvPr/>
          </p:nvGrpSpPr>
          <p:grpSpPr bwMode="auto">
            <a:xfrm>
              <a:off x="717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323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34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5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24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29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0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1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2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3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25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26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7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8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25" name="Group 61"/>
            <p:cNvGrpSpPr>
              <a:grpSpLocks/>
            </p:cNvGrpSpPr>
            <p:nvPr/>
          </p:nvGrpSpPr>
          <p:grpSpPr bwMode="auto">
            <a:xfrm>
              <a:off x="860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310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21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2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11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16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7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8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9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0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12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13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4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5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26" name="Group 75"/>
            <p:cNvGrpSpPr>
              <a:grpSpLocks/>
            </p:cNvGrpSpPr>
            <p:nvPr/>
          </p:nvGrpSpPr>
          <p:grpSpPr bwMode="auto">
            <a:xfrm>
              <a:off x="1002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297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08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9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98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03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4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5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6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7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99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00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1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2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27" name="Group 89"/>
            <p:cNvGrpSpPr>
              <a:grpSpLocks/>
            </p:cNvGrpSpPr>
            <p:nvPr/>
          </p:nvGrpSpPr>
          <p:grpSpPr bwMode="auto">
            <a:xfrm>
              <a:off x="1145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284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95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6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85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90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1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2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3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4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86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87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8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9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28" name="Group 103"/>
            <p:cNvGrpSpPr>
              <a:grpSpLocks/>
            </p:cNvGrpSpPr>
            <p:nvPr/>
          </p:nvGrpSpPr>
          <p:grpSpPr bwMode="auto">
            <a:xfrm>
              <a:off x="1287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271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82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3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72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77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8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9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0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1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73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74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5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6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29" name="Group 117"/>
            <p:cNvGrpSpPr>
              <a:grpSpLocks/>
            </p:cNvGrpSpPr>
            <p:nvPr/>
          </p:nvGrpSpPr>
          <p:grpSpPr bwMode="auto">
            <a:xfrm>
              <a:off x="1430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258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69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0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59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64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5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6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7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8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60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61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2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3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30" name="Group 131"/>
            <p:cNvGrpSpPr>
              <a:grpSpLocks/>
            </p:cNvGrpSpPr>
            <p:nvPr/>
          </p:nvGrpSpPr>
          <p:grpSpPr bwMode="auto">
            <a:xfrm>
              <a:off x="1573" y="381"/>
              <a:ext cx="204" cy="1583"/>
              <a:chOff x="1777" y="1957"/>
              <a:chExt cx="540" cy="3780"/>
            </a:xfrm>
            <a:grpFill/>
          </p:grpSpPr>
          <p:grpSp>
            <p:nvGrpSpPr>
              <p:cNvPr id="245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56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7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46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51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2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3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4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5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47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48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9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0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31" name="Group 145"/>
            <p:cNvGrpSpPr>
              <a:grpSpLocks/>
            </p:cNvGrpSpPr>
            <p:nvPr/>
          </p:nvGrpSpPr>
          <p:grpSpPr bwMode="auto">
            <a:xfrm>
              <a:off x="1715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232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43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4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33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38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39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0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1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2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34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35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36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37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grpSp>
        <p:nvGrpSpPr>
          <p:cNvPr id="362" name="Group 159"/>
          <p:cNvGrpSpPr>
            <a:grpSpLocks/>
          </p:cNvGrpSpPr>
          <p:nvPr/>
        </p:nvGrpSpPr>
        <p:grpSpPr bwMode="auto">
          <a:xfrm>
            <a:off x="6371336" y="828905"/>
            <a:ext cx="413135" cy="2853920"/>
            <a:chOff x="1777" y="1957"/>
            <a:chExt cx="540" cy="3780"/>
          </a:xfrm>
        </p:grpSpPr>
        <p:grpSp>
          <p:nvGrpSpPr>
            <p:cNvPr id="363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382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3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364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369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0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1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2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0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365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366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67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68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384" name="Group 159"/>
          <p:cNvGrpSpPr>
            <a:grpSpLocks/>
          </p:cNvGrpSpPr>
          <p:nvPr/>
        </p:nvGrpSpPr>
        <p:grpSpPr bwMode="auto">
          <a:xfrm>
            <a:off x="6931775" y="769912"/>
            <a:ext cx="413135" cy="2853920"/>
            <a:chOff x="1777" y="1957"/>
            <a:chExt cx="540" cy="3780"/>
          </a:xfrm>
        </p:grpSpPr>
        <p:grpSp>
          <p:nvGrpSpPr>
            <p:cNvPr id="385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397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8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386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392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3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4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5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6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387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388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9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0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8" grpId="0"/>
      <p:bldP spid="209" grpId="0" animBg="1"/>
      <p:bldP spid="210" grpId="0" animBg="1"/>
      <p:bldP spid="211" grpId="0"/>
      <p:bldP spid="212" grpId="0"/>
      <p:bldP spid="213" grpId="0"/>
      <p:bldP spid="214" grpId="0"/>
      <p:bldP spid="215" grpId="0" animBg="1"/>
      <p:bldP spid="216" grpId="0" animBg="1"/>
      <p:bldP spid="217" grpId="0" animBg="1"/>
      <p:bldP spid="218" grpId="0"/>
      <p:bldP spid="219" grpId="0" animBg="1"/>
      <p:bldP spid="222" grpId="0"/>
      <p:bldP spid="532" grpId="0" animBg="1"/>
      <p:bldP spid="533" grpId="0" animBg="1"/>
      <p:bldP spid="534" grpId="0" animBg="1"/>
      <p:bldP spid="374" grpId="0" animBg="1"/>
      <p:bldP spid="375" grpId="0" animBg="1"/>
      <p:bldP spid="376" grpId="0" animBg="1"/>
      <p:bldP spid="377" grpId="0" animBg="1"/>
      <p:bldP spid="378" grpId="0"/>
      <p:bldP spid="379" grpId="0"/>
      <p:bldP spid="3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201"/>
          <p:cNvSpPr>
            <a:spLocks noChangeArrowheads="1"/>
          </p:cNvSpPr>
          <p:nvPr/>
        </p:nvSpPr>
        <p:spPr bwMode="auto">
          <a:xfrm>
            <a:off x="8745276" y="2664129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865560" y="530941"/>
            <a:ext cx="2865782" cy="2917829"/>
            <a:chOff x="432" y="384"/>
            <a:chExt cx="1488" cy="1584"/>
          </a:xfrm>
          <a:solidFill>
            <a:srgbClr val="FFC000"/>
          </a:solidFill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43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4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61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2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56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7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8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9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0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6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53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4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5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" name="Group 33"/>
            <p:cNvGrpSpPr>
              <a:grpSpLocks/>
            </p:cNvGrpSpPr>
            <p:nvPr/>
          </p:nvGrpSpPr>
          <p:grpSpPr bwMode="auto">
            <a:xfrm>
              <a:off x="575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8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48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9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9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43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4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5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6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7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0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40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1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2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1" name="Group 47"/>
            <p:cNvGrpSpPr>
              <a:grpSpLocks/>
            </p:cNvGrpSpPr>
            <p:nvPr/>
          </p:nvGrpSpPr>
          <p:grpSpPr bwMode="auto">
            <a:xfrm>
              <a:off x="71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2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35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6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4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30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1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2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3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4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5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27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8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9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6" name="Group 61"/>
            <p:cNvGrpSpPr>
              <a:grpSpLocks/>
            </p:cNvGrpSpPr>
            <p:nvPr/>
          </p:nvGrpSpPr>
          <p:grpSpPr bwMode="auto">
            <a:xfrm>
              <a:off x="86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7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22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3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17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8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9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0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1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14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5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6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0" name="Group 75"/>
            <p:cNvGrpSpPr>
              <a:grpSpLocks/>
            </p:cNvGrpSpPr>
            <p:nvPr/>
          </p:nvGrpSpPr>
          <p:grpSpPr bwMode="auto">
            <a:xfrm>
              <a:off x="100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1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09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0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2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04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5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6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7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8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3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01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2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3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4" name="Group 89"/>
            <p:cNvGrpSpPr>
              <a:grpSpLocks/>
            </p:cNvGrpSpPr>
            <p:nvPr/>
          </p:nvGrpSpPr>
          <p:grpSpPr bwMode="auto">
            <a:xfrm>
              <a:off x="114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5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96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7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6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91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2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3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4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5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7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88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9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0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8" name="Group 103"/>
            <p:cNvGrpSpPr>
              <a:grpSpLocks/>
            </p:cNvGrpSpPr>
            <p:nvPr/>
          </p:nvGrpSpPr>
          <p:grpSpPr bwMode="auto">
            <a:xfrm>
              <a:off x="128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9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83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4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0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8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9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1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2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1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5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7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32" name="Group 117"/>
            <p:cNvGrpSpPr>
              <a:grpSpLocks/>
            </p:cNvGrpSpPr>
            <p:nvPr/>
          </p:nvGrpSpPr>
          <p:grpSpPr bwMode="auto">
            <a:xfrm>
              <a:off x="143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33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0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4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65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6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7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8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9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5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62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3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4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46" name="Group 131"/>
            <p:cNvGrpSpPr>
              <a:grpSpLocks/>
            </p:cNvGrpSpPr>
            <p:nvPr/>
          </p:nvGrpSpPr>
          <p:grpSpPr bwMode="auto">
            <a:xfrm>
              <a:off x="1573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47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7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8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8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2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4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5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6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9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9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60" name="Group 145"/>
            <p:cNvGrpSpPr>
              <a:grpSpLocks/>
            </p:cNvGrpSpPr>
            <p:nvPr/>
          </p:nvGrpSpPr>
          <p:grpSpPr bwMode="auto">
            <a:xfrm>
              <a:off x="171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61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4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2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9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0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3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6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7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8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sp>
        <p:nvSpPr>
          <p:cNvPr id="208" name="Metin kutusu 207"/>
          <p:cNvSpPr txBox="1"/>
          <p:nvPr/>
        </p:nvSpPr>
        <p:spPr>
          <a:xfrm>
            <a:off x="1896084" y="4762016"/>
            <a:ext cx="1178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200</a:t>
            </a:r>
            <a:endParaRPr lang="tr-TR" sz="3600" b="1" dirty="0"/>
          </a:p>
        </p:txBody>
      </p:sp>
      <p:sp>
        <p:nvSpPr>
          <p:cNvPr id="209" name="Sağ Ok 208"/>
          <p:cNvSpPr/>
          <p:nvPr/>
        </p:nvSpPr>
        <p:spPr>
          <a:xfrm rot="5400000">
            <a:off x="5784236" y="4471635"/>
            <a:ext cx="317115" cy="178592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0" name="Sağ Ok 209"/>
          <p:cNvSpPr/>
          <p:nvPr/>
        </p:nvSpPr>
        <p:spPr>
          <a:xfrm rot="5400000">
            <a:off x="8649161" y="4504867"/>
            <a:ext cx="326000" cy="132735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1" name="Metin kutusu 210"/>
          <p:cNvSpPr txBox="1"/>
          <p:nvPr/>
        </p:nvSpPr>
        <p:spPr>
          <a:xfrm>
            <a:off x="5415567" y="4011308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1 onluk</a:t>
            </a:r>
            <a:endParaRPr lang="tr-TR" sz="2000" b="1" dirty="0"/>
          </a:p>
        </p:txBody>
      </p:sp>
      <p:sp>
        <p:nvSpPr>
          <p:cNvPr id="212" name="Metin kutusu 211"/>
          <p:cNvSpPr txBox="1"/>
          <p:nvPr/>
        </p:nvSpPr>
        <p:spPr>
          <a:xfrm>
            <a:off x="8301686" y="4018522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7 birlik</a:t>
            </a:r>
            <a:endParaRPr lang="tr-TR" sz="2000" b="1" dirty="0"/>
          </a:p>
        </p:txBody>
      </p:sp>
      <p:sp>
        <p:nvSpPr>
          <p:cNvPr id="213" name="Metin kutusu 212"/>
          <p:cNvSpPr txBox="1"/>
          <p:nvPr/>
        </p:nvSpPr>
        <p:spPr>
          <a:xfrm>
            <a:off x="5534846" y="4681564"/>
            <a:ext cx="780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10</a:t>
            </a:r>
            <a:endParaRPr lang="tr-TR" sz="3600" b="1" dirty="0"/>
          </a:p>
        </p:txBody>
      </p:sp>
      <p:sp>
        <p:nvSpPr>
          <p:cNvPr id="214" name="Metin kutusu 213"/>
          <p:cNvSpPr txBox="1"/>
          <p:nvPr/>
        </p:nvSpPr>
        <p:spPr>
          <a:xfrm>
            <a:off x="8540386" y="4640732"/>
            <a:ext cx="972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 7</a:t>
            </a:r>
            <a:endParaRPr lang="tr-TR" sz="3600" b="1" dirty="0"/>
          </a:p>
        </p:txBody>
      </p:sp>
      <p:sp>
        <p:nvSpPr>
          <p:cNvPr id="215" name="Sağ Ayraç 214"/>
          <p:cNvSpPr/>
          <p:nvPr/>
        </p:nvSpPr>
        <p:spPr>
          <a:xfrm rot="5400000">
            <a:off x="5644356" y="2608234"/>
            <a:ext cx="384891" cy="2476168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6" name="Sağ Ayraç 215"/>
          <p:cNvSpPr/>
          <p:nvPr/>
        </p:nvSpPr>
        <p:spPr>
          <a:xfrm rot="5400000">
            <a:off x="8474475" y="3289720"/>
            <a:ext cx="384891" cy="121920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7" name="Sağ Ayraç 216"/>
          <p:cNvSpPr/>
          <p:nvPr/>
        </p:nvSpPr>
        <p:spPr>
          <a:xfrm rot="5400000">
            <a:off x="2366039" y="2768220"/>
            <a:ext cx="384891" cy="272917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8" name="Metin kutusu 217"/>
          <p:cNvSpPr txBox="1"/>
          <p:nvPr/>
        </p:nvSpPr>
        <p:spPr>
          <a:xfrm>
            <a:off x="1796524" y="4196194"/>
            <a:ext cx="1404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2 yüzlük</a:t>
            </a:r>
            <a:endParaRPr lang="tr-TR" sz="2000" b="1" dirty="0"/>
          </a:p>
        </p:txBody>
      </p:sp>
      <p:sp>
        <p:nvSpPr>
          <p:cNvPr id="219" name="Sağ Ok 218"/>
          <p:cNvSpPr/>
          <p:nvPr/>
        </p:nvSpPr>
        <p:spPr>
          <a:xfrm rot="5400000">
            <a:off x="2270202" y="4649029"/>
            <a:ext cx="277983" cy="128401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2" name="Metin kutusu 221"/>
          <p:cNvSpPr txBox="1"/>
          <p:nvPr/>
        </p:nvSpPr>
        <p:spPr>
          <a:xfrm>
            <a:off x="4742310" y="542169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Modelleme</a:t>
            </a:r>
            <a:endParaRPr lang="tr-TR" sz="2000" b="1" dirty="0"/>
          </a:p>
        </p:txBody>
      </p:sp>
      <p:sp>
        <p:nvSpPr>
          <p:cNvPr id="532" name="AutoShape 201"/>
          <p:cNvSpPr>
            <a:spLocks noChangeArrowheads="1"/>
          </p:cNvSpPr>
          <p:nvPr/>
        </p:nvSpPr>
        <p:spPr bwMode="auto">
          <a:xfrm>
            <a:off x="8804911" y="3174338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sp>
        <p:nvSpPr>
          <p:cNvPr id="533" name="AutoShape 201"/>
          <p:cNvSpPr>
            <a:spLocks noChangeArrowheads="1"/>
          </p:cNvSpPr>
          <p:nvPr/>
        </p:nvSpPr>
        <p:spPr bwMode="auto">
          <a:xfrm>
            <a:off x="8182059" y="2697261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sp>
        <p:nvSpPr>
          <p:cNvPr id="534" name="AutoShape 201"/>
          <p:cNvSpPr>
            <a:spLocks noChangeArrowheads="1"/>
          </p:cNvSpPr>
          <p:nvPr/>
        </p:nvSpPr>
        <p:spPr bwMode="auto">
          <a:xfrm>
            <a:off x="8182060" y="3200843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grpSp>
        <p:nvGrpSpPr>
          <p:cNvPr id="112" name="Group 159"/>
          <p:cNvGrpSpPr>
            <a:grpSpLocks/>
          </p:cNvGrpSpPr>
          <p:nvPr/>
        </p:nvGrpSpPr>
        <p:grpSpPr bwMode="auto">
          <a:xfrm>
            <a:off x="5761736" y="823989"/>
            <a:ext cx="413135" cy="2853920"/>
            <a:chOff x="1777" y="1957"/>
            <a:chExt cx="540" cy="3780"/>
          </a:xfrm>
        </p:grpSpPr>
        <p:grpSp>
          <p:nvGrpSpPr>
            <p:cNvPr id="113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83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4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24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78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9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0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1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2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25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75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6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7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sp>
        <p:nvSpPr>
          <p:cNvPr id="374" name="Sağ Ok 209"/>
          <p:cNvSpPr/>
          <p:nvPr/>
        </p:nvSpPr>
        <p:spPr>
          <a:xfrm rot="5400000">
            <a:off x="8649161" y="4504868"/>
            <a:ext cx="326000" cy="132735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5" name="Sağ Ok 209"/>
          <p:cNvSpPr/>
          <p:nvPr/>
        </p:nvSpPr>
        <p:spPr>
          <a:xfrm rot="9069110" flipV="1">
            <a:off x="6807125" y="5444805"/>
            <a:ext cx="1820802" cy="143521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6" name="Sağ Ok 209"/>
          <p:cNvSpPr/>
          <p:nvPr/>
        </p:nvSpPr>
        <p:spPr>
          <a:xfrm rot="5189318" flipV="1">
            <a:off x="5665780" y="5344670"/>
            <a:ext cx="459955" cy="202918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7" name="Sağ Ok 209"/>
          <p:cNvSpPr/>
          <p:nvPr/>
        </p:nvSpPr>
        <p:spPr>
          <a:xfrm rot="1592409" flipV="1">
            <a:off x="2918978" y="5462916"/>
            <a:ext cx="1810486" cy="189681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8" name="Metin kutusu 221"/>
          <p:cNvSpPr txBox="1"/>
          <p:nvPr/>
        </p:nvSpPr>
        <p:spPr>
          <a:xfrm>
            <a:off x="7382272" y="5717287"/>
            <a:ext cx="4594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İki yüz on yedi</a:t>
            </a:r>
            <a:endParaRPr lang="tr-TR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" name="Metin kutusu 221"/>
          <p:cNvSpPr txBox="1"/>
          <p:nvPr/>
        </p:nvSpPr>
        <p:spPr>
          <a:xfrm>
            <a:off x="5337163" y="5456110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5961513" y="5421696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6" name="Group 18"/>
          <p:cNvGrpSpPr>
            <a:grpSpLocks/>
          </p:cNvGrpSpPr>
          <p:nvPr/>
        </p:nvGrpSpPr>
        <p:grpSpPr bwMode="auto">
          <a:xfrm>
            <a:off x="1150696" y="948813"/>
            <a:ext cx="2865782" cy="2917829"/>
            <a:chOff x="432" y="384"/>
            <a:chExt cx="1488" cy="1584"/>
          </a:xfrm>
          <a:solidFill>
            <a:schemeClr val="tx2">
              <a:lumMod val="60000"/>
              <a:lumOff val="40000"/>
            </a:schemeClr>
          </a:solidFill>
        </p:grpSpPr>
        <p:grpSp>
          <p:nvGrpSpPr>
            <p:cNvPr id="137" name="Group 19"/>
            <p:cNvGrpSpPr>
              <a:grpSpLocks/>
            </p:cNvGrpSpPr>
            <p:nvPr/>
          </p:nvGrpSpPr>
          <p:grpSpPr bwMode="auto">
            <a:xfrm>
              <a:off x="432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38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60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61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39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55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6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7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8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9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50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52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3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4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51" name="Group 33"/>
            <p:cNvGrpSpPr>
              <a:grpSpLocks/>
            </p:cNvGrpSpPr>
            <p:nvPr/>
          </p:nvGrpSpPr>
          <p:grpSpPr bwMode="auto">
            <a:xfrm>
              <a:off x="575" y="381"/>
              <a:ext cx="204" cy="1583"/>
              <a:chOff x="1777" y="1957"/>
              <a:chExt cx="540" cy="3780"/>
            </a:xfrm>
            <a:grpFill/>
          </p:grpSpPr>
          <p:grpSp>
            <p:nvGrpSpPr>
              <p:cNvPr id="152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47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8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63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42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3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4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5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6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64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39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0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1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65" name="Group 47"/>
            <p:cNvGrpSpPr>
              <a:grpSpLocks/>
            </p:cNvGrpSpPr>
            <p:nvPr/>
          </p:nvGrpSpPr>
          <p:grpSpPr bwMode="auto">
            <a:xfrm>
              <a:off x="717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66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34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5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67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29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0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1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2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3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68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26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7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8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69" name="Group 61"/>
            <p:cNvGrpSpPr>
              <a:grpSpLocks/>
            </p:cNvGrpSpPr>
            <p:nvPr/>
          </p:nvGrpSpPr>
          <p:grpSpPr bwMode="auto">
            <a:xfrm>
              <a:off x="860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70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21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2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1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16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7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8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9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0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2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13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4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5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73" name="Group 75"/>
            <p:cNvGrpSpPr>
              <a:grpSpLocks/>
            </p:cNvGrpSpPr>
            <p:nvPr/>
          </p:nvGrpSpPr>
          <p:grpSpPr bwMode="auto">
            <a:xfrm>
              <a:off x="1002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74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08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9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5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03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4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5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6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7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6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00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1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2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77" name="Group 89"/>
            <p:cNvGrpSpPr>
              <a:grpSpLocks/>
            </p:cNvGrpSpPr>
            <p:nvPr/>
          </p:nvGrpSpPr>
          <p:grpSpPr bwMode="auto">
            <a:xfrm>
              <a:off x="1145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78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95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6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9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90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1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2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3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4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0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87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8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9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81" name="Group 103"/>
            <p:cNvGrpSpPr>
              <a:grpSpLocks/>
            </p:cNvGrpSpPr>
            <p:nvPr/>
          </p:nvGrpSpPr>
          <p:grpSpPr bwMode="auto">
            <a:xfrm>
              <a:off x="1287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82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82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3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3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77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8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9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0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1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4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74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5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6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85" name="Group 117"/>
            <p:cNvGrpSpPr>
              <a:grpSpLocks/>
            </p:cNvGrpSpPr>
            <p:nvPr/>
          </p:nvGrpSpPr>
          <p:grpSpPr bwMode="auto">
            <a:xfrm>
              <a:off x="1430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86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69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0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7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64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5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6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7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8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8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61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2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3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89" name="Group 131"/>
            <p:cNvGrpSpPr>
              <a:grpSpLocks/>
            </p:cNvGrpSpPr>
            <p:nvPr/>
          </p:nvGrpSpPr>
          <p:grpSpPr bwMode="auto">
            <a:xfrm>
              <a:off x="1573" y="381"/>
              <a:ext cx="204" cy="1583"/>
              <a:chOff x="1777" y="1957"/>
              <a:chExt cx="540" cy="3780"/>
            </a:xfrm>
            <a:grpFill/>
          </p:grpSpPr>
          <p:grpSp>
            <p:nvGrpSpPr>
              <p:cNvPr id="190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56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7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1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51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2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3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4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5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2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48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9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0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93" name="Group 145"/>
            <p:cNvGrpSpPr>
              <a:grpSpLocks/>
            </p:cNvGrpSpPr>
            <p:nvPr/>
          </p:nvGrpSpPr>
          <p:grpSpPr bwMode="auto">
            <a:xfrm>
              <a:off x="1715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94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43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4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5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38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39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0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1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2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6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35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36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37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sp>
        <p:nvSpPr>
          <p:cNvPr id="384" name="AutoShape 201"/>
          <p:cNvSpPr>
            <a:spLocks noChangeArrowheads="1"/>
          </p:cNvSpPr>
          <p:nvPr/>
        </p:nvSpPr>
        <p:spPr bwMode="auto">
          <a:xfrm>
            <a:off x="8186975" y="2141738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sp>
        <p:nvSpPr>
          <p:cNvPr id="385" name="AutoShape 201"/>
          <p:cNvSpPr>
            <a:spLocks noChangeArrowheads="1"/>
          </p:cNvSpPr>
          <p:nvPr/>
        </p:nvSpPr>
        <p:spPr bwMode="auto">
          <a:xfrm>
            <a:off x="8747414" y="2141739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sp>
        <p:nvSpPr>
          <p:cNvPr id="386" name="AutoShape 201"/>
          <p:cNvSpPr>
            <a:spLocks noChangeArrowheads="1"/>
          </p:cNvSpPr>
          <p:nvPr/>
        </p:nvSpPr>
        <p:spPr bwMode="auto">
          <a:xfrm>
            <a:off x="8201724" y="1625544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3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8" grpId="0"/>
      <p:bldP spid="209" grpId="0" animBg="1"/>
      <p:bldP spid="210" grpId="0" animBg="1"/>
      <p:bldP spid="211" grpId="0"/>
      <p:bldP spid="212" grpId="0"/>
      <p:bldP spid="213" grpId="0"/>
      <p:bldP spid="214" grpId="0"/>
      <p:bldP spid="215" grpId="0" animBg="1"/>
      <p:bldP spid="216" grpId="0" animBg="1"/>
      <p:bldP spid="217" grpId="0" animBg="1"/>
      <p:bldP spid="218" grpId="0"/>
      <p:bldP spid="219" grpId="0" animBg="1"/>
      <p:bldP spid="222" grpId="0"/>
      <p:bldP spid="532" grpId="0" animBg="1"/>
      <p:bldP spid="533" grpId="0" animBg="1"/>
      <p:bldP spid="534" grpId="0" animBg="1"/>
      <p:bldP spid="374" grpId="0" animBg="1"/>
      <p:bldP spid="375" grpId="0" animBg="1"/>
      <p:bldP spid="376" grpId="0" animBg="1"/>
      <p:bldP spid="377" grpId="0" animBg="1"/>
      <p:bldP spid="378" grpId="0"/>
      <p:bldP spid="379" grpId="0"/>
      <p:bldP spid="381" grpId="0"/>
      <p:bldP spid="384" grpId="0" animBg="1"/>
      <p:bldP spid="385" grpId="0" animBg="1"/>
      <p:bldP spid="38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201"/>
          <p:cNvSpPr>
            <a:spLocks noChangeArrowheads="1"/>
          </p:cNvSpPr>
          <p:nvPr/>
        </p:nvSpPr>
        <p:spPr bwMode="auto">
          <a:xfrm>
            <a:off x="8745276" y="2664129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865560" y="530941"/>
            <a:ext cx="2865782" cy="2917829"/>
            <a:chOff x="432" y="384"/>
            <a:chExt cx="1488" cy="1584"/>
          </a:xfrm>
          <a:solidFill>
            <a:srgbClr val="FFC000"/>
          </a:solidFill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43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4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61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2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56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7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8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9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0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6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53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4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5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" name="Group 33"/>
            <p:cNvGrpSpPr>
              <a:grpSpLocks/>
            </p:cNvGrpSpPr>
            <p:nvPr/>
          </p:nvGrpSpPr>
          <p:grpSpPr bwMode="auto">
            <a:xfrm>
              <a:off x="575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8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48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9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9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43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4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5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6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7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0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40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1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2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1" name="Group 47"/>
            <p:cNvGrpSpPr>
              <a:grpSpLocks/>
            </p:cNvGrpSpPr>
            <p:nvPr/>
          </p:nvGrpSpPr>
          <p:grpSpPr bwMode="auto">
            <a:xfrm>
              <a:off x="71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2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35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6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4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30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1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2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3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4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5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27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8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9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6" name="Group 61"/>
            <p:cNvGrpSpPr>
              <a:grpSpLocks/>
            </p:cNvGrpSpPr>
            <p:nvPr/>
          </p:nvGrpSpPr>
          <p:grpSpPr bwMode="auto">
            <a:xfrm>
              <a:off x="86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7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22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3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17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8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9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0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1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14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5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6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0" name="Group 75"/>
            <p:cNvGrpSpPr>
              <a:grpSpLocks/>
            </p:cNvGrpSpPr>
            <p:nvPr/>
          </p:nvGrpSpPr>
          <p:grpSpPr bwMode="auto">
            <a:xfrm>
              <a:off x="100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1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09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0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2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04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5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6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7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8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3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01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2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3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4" name="Group 89"/>
            <p:cNvGrpSpPr>
              <a:grpSpLocks/>
            </p:cNvGrpSpPr>
            <p:nvPr/>
          </p:nvGrpSpPr>
          <p:grpSpPr bwMode="auto">
            <a:xfrm>
              <a:off x="114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5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96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7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6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91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2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3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4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5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7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88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9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0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8" name="Group 103"/>
            <p:cNvGrpSpPr>
              <a:grpSpLocks/>
            </p:cNvGrpSpPr>
            <p:nvPr/>
          </p:nvGrpSpPr>
          <p:grpSpPr bwMode="auto">
            <a:xfrm>
              <a:off x="128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9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83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4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0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8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9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1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2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1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5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7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32" name="Group 117"/>
            <p:cNvGrpSpPr>
              <a:grpSpLocks/>
            </p:cNvGrpSpPr>
            <p:nvPr/>
          </p:nvGrpSpPr>
          <p:grpSpPr bwMode="auto">
            <a:xfrm>
              <a:off x="143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33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0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4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65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6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7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8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9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5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62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3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4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46" name="Group 131"/>
            <p:cNvGrpSpPr>
              <a:grpSpLocks/>
            </p:cNvGrpSpPr>
            <p:nvPr/>
          </p:nvGrpSpPr>
          <p:grpSpPr bwMode="auto">
            <a:xfrm>
              <a:off x="1573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47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7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8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8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2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4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5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6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9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9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60" name="Group 145"/>
            <p:cNvGrpSpPr>
              <a:grpSpLocks/>
            </p:cNvGrpSpPr>
            <p:nvPr/>
          </p:nvGrpSpPr>
          <p:grpSpPr bwMode="auto">
            <a:xfrm>
              <a:off x="171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61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4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2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9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0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3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6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7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8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sp>
        <p:nvSpPr>
          <p:cNvPr id="208" name="Metin kutusu 207"/>
          <p:cNvSpPr txBox="1"/>
          <p:nvPr/>
        </p:nvSpPr>
        <p:spPr>
          <a:xfrm>
            <a:off x="2235297" y="5012738"/>
            <a:ext cx="1178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300</a:t>
            </a:r>
            <a:endParaRPr lang="tr-TR" sz="3600" b="1" dirty="0"/>
          </a:p>
        </p:txBody>
      </p:sp>
      <p:sp>
        <p:nvSpPr>
          <p:cNvPr id="209" name="Sağ Ok 208"/>
          <p:cNvSpPr/>
          <p:nvPr/>
        </p:nvSpPr>
        <p:spPr>
          <a:xfrm rot="5400000">
            <a:off x="5784236" y="4471635"/>
            <a:ext cx="317115" cy="178592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0" name="Sağ Ok 209"/>
          <p:cNvSpPr/>
          <p:nvPr/>
        </p:nvSpPr>
        <p:spPr>
          <a:xfrm rot="5400000">
            <a:off x="8649161" y="4504867"/>
            <a:ext cx="326000" cy="132735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1" name="Metin kutusu 210"/>
          <p:cNvSpPr txBox="1"/>
          <p:nvPr/>
        </p:nvSpPr>
        <p:spPr>
          <a:xfrm>
            <a:off x="5415567" y="4011308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4 onluk</a:t>
            </a:r>
            <a:endParaRPr lang="tr-TR" sz="2000" b="1" dirty="0"/>
          </a:p>
        </p:txBody>
      </p:sp>
      <p:sp>
        <p:nvSpPr>
          <p:cNvPr id="212" name="Metin kutusu 211"/>
          <p:cNvSpPr txBox="1"/>
          <p:nvPr/>
        </p:nvSpPr>
        <p:spPr>
          <a:xfrm>
            <a:off x="8301686" y="4018522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5 birlik</a:t>
            </a:r>
            <a:endParaRPr lang="tr-TR" sz="2000" b="1" dirty="0"/>
          </a:p>
        </p:txBody>
      </p:sp>
      <p:sp>
        <p:nvSpPr>
          <p:cNvPr id="213" name="Metin kutusu 212"/>
          <p:cNvSpPr txBox="1"/>
          <p:nvPr/>
        </p:nvSpPr>
        <p:spPr>
          <a:xfrm>
            <a:off x="5534846" y="4681564"/>
            <a:ext cx="780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40</a:t>
            </a:r>
            <a:endParaRPr lang="tr-TR" sz="3600" b="1" dirty="0"/>
          </a:p>
        </p:txBody>
      </p:sp>
      <p:sp>
        <p:nvSpPr>
          <p:cNvPr id="214" name="Metin kutusu 213"/>
          <p:cNvSpPr txBox="1"/>
          <p:nvPr/>
        </p:nvSpPr>
        <p:spPr>
          <a:xfrm>
            <a:off x="8540386" y="4640732"/>
            <a:ext cx="972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 5</a:t>
            </a:r>
            <a:endParaRPr lang="tr-TR" sz="3600" b="1" dirty="0"/>
          </a:p>
        </p:txBody>
      </p:sp>
      <p:sp>
        <p:nvSpPr>
          <p:cNvPr id="215" name="Sağ Ayraç 214"/>
          <p:cNvSpPr/>
          <p:nvPr/>
        </p:nvSpPr>
        <p:spPr>
          <a:xfrm rot="5400000">
            <a:off x="6057311" y="2593487"/>
            <a:ext cx="384891" cy="2476168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6" name="Sağ Ayraç 215"/>
          <p:cNvSpPr/>
          <p:nvPr/>
        </p:nvSpPr>
        <p:spPr>
          <a:xfrm rot="5400000">
            <a:off x="8474475" y="3289720"/>
            <a:ext cx="384891" cy="121920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7" name="Sağ Ayraç 216"/>
          <p:cNvSpPr/>
          <p:nvPr/>
        </p:nvSpPr>
        <p:spPr>
          <a:xfrm rot="5400000">
            <a:off x="2653631" y="2923078"/>
            <a:ext cx="384891" cy="300939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8" name="Metin kutusu 217"/>
          <p:cNvSpPr txBox="1"/>
          <p:nvPr/>
        </p:nvSpPr>
        <p:spPr>
          <a:xfrm>
            <a:off x="2061996" y="4402671"/>
            <a:ext cx="1404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3 yüzlük</a:t>
            </a:r>
            <a:endParaRPr lang="tr-TR" sz="2000" b="1" dirty="0"/>
          </a:p>
        </p:txBody>
      </p:sp>
      <p:sp>
        <p:nvSpPr>
          <p:cNvPr id="219" name="Sağ Ok 218"/>
          <p:cNvSpPr/>
          <p:nvPr/>
        </p:nvSpPr>
        <p:spPr>
          <a:xfrm rot="5400000">
            <a:off x="2609415" y="4855507"/>
            <a:ext cx="277983" cy="128401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2" name="Metin kutusu 221"/>
          <p:cNvSpPr txBox="1"/>
          <p:nvPr/>
        </p:nvSpPr>
        <p:spPr>
          <a:xfrm>
            <a:off x="4742310" y="542169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Modelleme</a:t>
            </a:r>
            <a:endParaRPr lang="tr-TR" sz="2000" b="1" dirty="0"/>
          </a:p>
        </p:txBody>
      </p:sp>
      <p:sp>
        <p:nvSpPr>
          <p:cNvPr id="532" name="AutoShape 201"/>
          <p:cNvSpPr>
            <a:spLocks noChangeArrowheads="1"/>
          </p:cNvSpPr>
          <p:nvPr/>
        </p:nvSpPr>
        <p:spPr bwMode="auto">
          <a:xfrm>
            <a:off x="8804911" y="3174338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sp>
        <p:nvSpPr>
          <p:cNvPr id="533" name="AutoShape 201"/>
          <p:cNvSpPr>
            <a:spLocks noChangeArrowheads="1"/>
          </p:cNvSpPr>
          <p:nvPr/>
        </p:nvSpPr>
        <p:spPr bwMode="auto">
          <a:xfrm>
            <a:off x="8182059" y="2697261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sp>
        <p:nvSpPr>
          <p:cNvPr id="534" name="AutoShape 201"/>
          <p:cNvSpPr>
            <a:spLocks noChangeArrowheads="1"/>
          </p:cNvSpPr>
          <p:nvPr/>
        </p:nvSpPr>
        <p:spPr bwMode="auto">
          <a:xfrm>
            <a:off x="8182060" y="3200843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grpSp>
        <p:nvGrpSpPr>
          <p:cNvPr id="98" name="Group 159"/>
          <p:cNvGrpSpPr>
            <a:grpSpLocks/>
          </p:cNvGrpSpPr>
          <p:nvPr/>
        </p:nvGrpSpPr>
        <p:grpSpPr bwMode="auto">
          <a:xfrm>
            <a:off x="5206639" y="760507"/>
            <a:ext cx="413135" cy="2853920"/>
            <a:chOff x="1777" y="1957"/>
            <a:chExt cx="540" cy="3780"/>
          </a:xfrm>
        </p:grpSpPr>
        <p:grpSp>
          <p:nvGrpSpPr>
            <p:cNvPr id="99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69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0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00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64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5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6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7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8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11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61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2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3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112" name="Group 159"/>
          <p:cNvGrpSpPr>
            <a:grpSpLocks/>
          </p:cNvGrpSpPr>
          <p:nvPr/>
        </p:nvGrpSpPr>
        <p:grpSpPr bwMode="auto">
          <a:xfrm>
            <a:off x="5761736" y="823989"/>
            <a:ext cx="413135" cy="2853920"/>
            <a:chOff x="1777" y="1957"/>
            <a:chExt cx="540" cy="3780"/>
          </a:xfrm>
        </p:grpSpPr>
        <p:grpSp>
          <p:nvGrpSpPr>
            <p:cNvPr id="113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83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4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24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78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9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0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1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2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25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75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6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7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sp>
        <p:nvSpPr>
          <p:cNvPr id="374" name="Sağ Ok 209"/>
          <p:cNvSpPr/>
          <p:nvPr/>
        </p:nvSpPr>
        <p:spPr>
          <a:xfrm rot="5400000">
            <a:off x="8649161" y="4504868"/>
            <a:ext cx="326000" cy="132735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5" name="Sağ Ok 209"/>
          <p:cNvSpPr/>
          <p:nvPr/>
        </p:nvSpPr>
        <p:spPr>
          <a:xfrm rot="9069110" flipV="1">
            <a:off x="6820990" y="5441239"/>
            <a:ext cx="1820802" cy="200996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6" name="Sağ Ok 209"/>
          <p:cNvSpPr/>
          <p:nvPr/>
        </p:nvSpPr>
        <p:spPr>
          <a:xfrm rot="5189318" flipV="1">
            <a:off x="5665780" y="5344670"/>
            <a:ext cx="459955" cy="202918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7" name="Sağ Ok 209"/>
          <p:cNvSpPr/>
          <p:nvPr/>
        </p:nvSpPr>
        <p:spPr>
          <a:xfrm rot="1090229" flipV="1">
            <a:off x="3110707" y="5610400"/>
            <a:ext cx="1810486" cy="189681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8" name="Metin kutusu 221"/>
          <p:cNvSpPr txBox="1"/>
          <p:nvPr/>
        </p:nvSpPr>
        <p:spPr>
          <a:xfrm>
            <a:off x="7382272" y="5717287"/>
            <a:ext cx="4594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üç yüz kırk beş</a:t>
            </a:r>
            <a:endParaRPr lang="tr-TR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" name="Metin kutusu 221"/>
          <p:cNvSpPr txBox="1"/>
          <p:nvPr/>
        </p:nvSpPr>
        <p:spPr>
          <a:xfrm>
            <a:off x="5337163" y="5456110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5961513" y="5421696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6" name="Group 18"/>
          <p:cNvGrpSpPr>
            <a:grpSpLocks/>
          </p:cNvGrpSpPr>
          <p:nvPr/>
        </p:nvGrpSpPr>
        <p:grpSpPr bwMode="auto">
          <a:xfrm>
            <a:off x="1165445" y="801329"/>
            <a:ext cx="2865782" cy="2917829"/>
            <a:chOff x="432" y="384"/>
            <a:chExt cx="1488" cy="1584"/>
          </a:xfrm>
          <a:solidFill>
            <a:schemeClr val="tx2">
              <a:lumMod val="60000"/>
              <a:lumOff val="40000"/>
            </a:schemeClr>
          </a:solidFill>
        </p:grpSpPr>
        <p:grpSp>
          <p:nvGrpSpPr>
            <p:cNvPr id="137" name="Group 19"/>
            <p:cNvGrpSpPr>
              <a:grpSpLocks/>
            </p:cNvGrpSpPr>
            <p:nvPr/>
          </p:nvGrpSpPr>
          <p:grpSpPr bwMode="auto">
            <a:xfrm>
              <a:off x="432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38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60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61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39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55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6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7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8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9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50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52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3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4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51" name="Group 33"/>
            <p:cNvGrpSpPr>
              <a:grpSpLocks/>
            </p:cNvGrpSpPr>
            <p:nvPr/>
          </p:nvGrpSpPr>
          <p:grpSpPr bwMode="auto">
            <a:xfrm>
              <a:off x="575" y="381"/>
              <a:ext cx="204" cy="1583"/>
              <a:chOff x="1777" y="1957"/>
              <a:chExt cx="540" cy="3780"/>
            </a:xfrm>
            <a:grpFill/>
          </p:grpSpPr>
          <p:grpSp>
            <p:nvGrpSpPr>
              <p:cNvPr id="152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47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8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63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42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3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4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5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6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64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39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0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1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65" name="Group 47"/>
            <p:cNvGrpSpPr>
              <a:grpSpLocks/>
            </p:cNvGrpSpPr>
            <p:nvPr/>
          </p:nvGrpSpPr>
          <p:grpSpPr bwMode="auto">
            <a:xfrm>
              <a:off x="717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66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34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5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67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29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0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1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2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3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68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26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7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8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69" name="Group 61"/>
            <p:cNvGrpSpPr>
              <a:grpSpLocks/>
            </p:cNvGrpSpPr>
            <p:nvPr/>
          </p:nvGrpSpPr>
          <p:grpSpPr bwMode="auto">
            <a:xfrm>
              <a:off x="860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70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21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2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1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16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7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8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9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0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2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13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4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5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73" name="Group 75"/>
            <p:cNvGrpSpPr>
              <a:grpSpLocks/>
            </p:cNvGrpSpPr>
            <p:nvPr/>
          </p:nvGrpSpPr>
          <p:grpSpPr bwMode="auto">
            <a:xfrm>
              <a:off x="1002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74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08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9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5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03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4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5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6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7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6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00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1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2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77" name="Group 89"/>
            <p:cNvGrpSpPr>
              <a:grpSpLocks/>
            </p:cNvGrpSpPr>
            <p:nvPr/>
          </p:nvGrpSpPr>
          <p:grpSpPr bwMode="auto">
            <a:xfrm>
              <a:off x="1145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78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95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6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9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90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1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2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3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4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0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87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8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9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81" name="Group 103"/>
            <p:cNvGrpSpPr>
              <a:grpSpLocks/>
            </p:cNvGrpSpPr>
            <p:nvPr/>
          </p:nvGrpSpPr>
          <p:grpSpPr bwMode="auto">
            <a:xfrm>
              <a:off x="1287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82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82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3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3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77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8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9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0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1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4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74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5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6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85" name="Group 117"/>
            <p:cNvGrpSpPr>
              <a:grpSpLocks/>
            </p:cNvGrpSpPr>
            <p:nvPr/>
          </p:nvGrpSpPr>
          <p:grpSpPr bwMode="auto">
            <a:xfrm>
              <a:off x="1430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86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69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0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7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64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5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6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7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8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8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61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2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3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89" name="Group 131"/>
            <p:cNvGrpSpPr>
              <a:grpSpLocks/>
            </p:cNvGrpSpPr>
            <p:nvPr/>
          </p:nvGrpSpPr>
          <p:grpSpPr bwMode="auto">
            <a:xfrm>
              <a:off x="1573" y="381"/>
              <a:ext cx="204" cy="1583"/>
              <a:chOff x="1777" y="1957"/>
              <a:chExt cx="540" cy="3780"/>
            </a:xfrm>
            <a:grpFill/>
          </p:grpSpPr>
          <p:grpSp>
            <p:nvGrpSpPr>
              <p:cNvPr id="190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56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7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1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51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2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3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4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5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2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48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9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0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93" name="Group 145"/>
            <p:cNvGrpSpPr>
              <a:grpSpLocks/>
            </p:cNvGrpSpPr>
            <p:nvPr/>
          </p:nvGrpSpPr>
          <p:grpSpPr bwMode="auto">
            <a:xfrm>
              <a:off x="1715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94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43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4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5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38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39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0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1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2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6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35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36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37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grpSp>
        <p:nvGrpSpPr>
          <p:cNvPr id="197" name="Group 159"/>
          <p:cNvGrpSpPr>
            <a:grpSpLocks/>
          </p:cNvGrpSpPr>
          <p:nvPr/>
        </p:nvGrpSpPr>
        <p:grpSpPr bwMode="auto">
          <a:xfrm>
            <a:off x="6371336" y="828905"/>
            <a:ext cx="413135" cy="2853920"/>
            <a:chOff x="1777" y="1957"/>
            <a:chExt cx="540" cy="3780"/>
          </a:xfrm>
        </p:grpSpPr>
        <p:grpSp>
          <p:nvGrpSpPr>
            <p:cNvPr id="198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382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3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99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369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0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1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2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0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200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366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67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68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201" name="Group 159"/>
          <p:cNvGrpSpPr>
            <a:grpSpLocks/>
          </p:cNvGrpSpPr>
          <p:nvPr/>
        </p:nvGrpSpPr>
        <p:grpSpPr bwMode="auto">
          <a:xfrm>
            <a:off x="6931775" y="769912"/>
            <a:ext cx="413135" cy="2853920"/>
            <a:chOff x="1777" y="1957"/>
            <a:chExt cx="540" cy="3780"/>
          </a:xfrm>
        </p:grpSpPr>
        <p:grpSp>
          <p:nvGrpSpPr>
            <p:cNvPr id="202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397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8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203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392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3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4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5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6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204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388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9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0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384" name="Group 18"/>
          <p:cNvGrpSpPr>
            <a:grpSpLocks/>
          </p:cNvGrpSpPr>
          <p:nvPr/>
        </p:nvGrpSpPr>
        <p:grpSpPr bwMode="auto">
          <a:xfrm>
            <a:off x="1460410" y="1066801"/>
            <a:ext cx="2865782" cy="2917829"/>
            <a:chOff x="432" y="384"/>
            <a:chExt cx="1488" cy="1584"/>
          </a:xfrm>
          <a:solidFill>
            <a:srgbClr val="FFC000"/>
          </a:solidFill>
        </p:grpSpPr>
        <p:grpSp>
          <p:nvGrpSpPr>
            <p:cNvPr id="385" name="Group 19"/>
            <p:cNvGrpSpPr>
              <a:grpSpLocks/>
            </p:cNvGrpSpPr>
            <p:nvPr/>
          </p:nvGrpSpPr>
          <p:grpSpPr bwMode="auto">
            <a:xfrm>
              <a:off x="432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523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37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8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24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29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0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1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5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6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25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526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27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28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386" name="Group 33"/>
            <p:cNvGrpSpPr>
              <a:grpSpLocks/>
            </p:cNvGrpSpPr>
            <p:nvPr/>
          </p:nvGrpSpPr>
          <p:grpSpPr bwMode="auto">
            <a:xfrm>
              <a:off x="575" y="382"/>
              <a:ext cx="204" cy="1583"/>
              <a:chOff x="1777" y="1957"/>
              <a:chExt cx="540" cy="3780"/>
            </a:xfrm>
            <a:grpFill/>
          </p:grpSpPr>
          <p:grpSp>
            <p:nvGrpSpPr>
              <p:cNvPr id="510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21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22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11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16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7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8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9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20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12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513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4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5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387" name="Group 47"/>
            <p:cNvGrpSpPr>
              <a:grpSpLocks/>
            </p:cNvGrpSpPr>
            <p:nvPr/>
          </p:nvGrpSpPr>
          <p:grpSpPr bwMode="auto">
            <a:xfrm>
              <a:off x="717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497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08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9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98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03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4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5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6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7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99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500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1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2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399" name="Group 61"/>
            <p:cNvGrpSpPr>
              <a:grpSpLocks/>
            </p:cNvGrpSpPr>
            <p:nvPr/>
          </p:nvGrpSpPr>
          <p:grpSpPr bwMode="auto">
            <a:xfrm>
              <a:off x="860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484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95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96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85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90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91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92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93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94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86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87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88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89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400" name="Group 75"/>
            <p:cNvGrpSpPr>
              <a:grpSpLocks/>
            </p:cNvGrpSpPr>
            <p:nvPr/>
          </p:nvGrpSpPr>
          <p:grpSpPr bwMode="auto">
            <a:xfrm>
              <a:off x="1002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471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82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83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72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77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78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79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80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81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73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74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75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76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401" name="Group 89"/>
            <p:cNvGrpSpPr>
              <a:grpSpLocks/>
            </p:cNvGrpSpPr>
            <p:nvPr/>
          </p:nvGrpSpPr>
          <p:grpSpPr bwMode="auto">
            <a:xfrm>
              <a:off x="1145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458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69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70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59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64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65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66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67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68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60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61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62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63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402" name="Group 103"/>
            <p:cNvGrpSpPr>
              <a:grpSpLocks/>
            </p:cNvGrpSpPr>
            <p:nvPr/>
          </p:nvGrpSpPr>
          <p:grpSpPr bwMode="auto">
            <a:xfrm>
              <a:off x="1287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445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56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7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46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51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2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3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4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5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47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48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49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0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403" name="Group 117"/>
            <p:cNvGrpSpPr>
              <a:grpSpLocks/>
            </p:cNvGrpSpPr>
            <p:nvPr/>
          </p:nvGrpSpPr>
          <p:grpSpPr bwMode="auto">
            <a:xfrm>
              <a:off x="1430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432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43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44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33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38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9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40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41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42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34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35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6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7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404" name="Group 131"/>
            <p:cNvGrpSpPr>
              <a:grpSpLocks/>
            </p:cNvGrpSpPr>
            <p:nvPr/>
          </p:nvGrpSpPr>
          <p:grpSpPr bwMode="auto">
            <a:xfrm>
              <a:off x="1573" y="382"/>
              <a:ext cx="204" cy="1583"/>
              <a:chOff x="1777" y="1957"/>
              <a:chExt cx="540" cy="3780"/>
            </a:xfrm>
            <a:grpFill/>
          </p:grpSpPr>
          <p:grpSp>
            <p:nvGrpSpPr>
              <p:cNvPr id="419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30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1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20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25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6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7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8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9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21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22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3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4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405" name="Group 145"/>
            <p:cNvGrpSpPr>
              <a:grpSpLocks/>
            </p:cNvGrpSpPr>
            <p:nvPr/>
          </p:nvGrpSpPr>
          <p:grpSpPr bwMode="auto">
            <a:xfrm>
              <a:off x="1715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406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17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8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07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12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3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4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5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6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08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09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0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1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sp>
        <p:nvSpPr>
          <p:cNvPr id="539" name="AutoShape 201"/>
          <p:cNvSpPr>
            <a:spLocks noChangeArrowheads="1"/>
          </p:cNvSpPr>
          <p:nvPr/>
        </p:nvSpPr>
        <p:spPr bwMode="auto">
          <a:xfrm>
            <a:off x="8275465" y="2112241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3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8" grpId="0"/>
      <p:bldP spid="209" grpId="0" animBg="1"/>
      <p:bldP spid="210" grpId="0" animBg="1"/>
      <p:bldP spid="211" grpId="0"/>
      <p:bldP spid="212" grpId="0"/>
      <p:bldP spid="213" grpId="0"/>
      <p:bldP spid="214" grpId="0"/>
      <p:bldP spid="215" grpId="0" animBg="1"/>
      <p:bldP spid="216" grpId="0" animBg="1"/>
      <p:bldP spid="217" grpId="0" animBg="1"/>
      <p:bldP spid="218" grpId="0"/>
      <p:bldP spid="219" grpId="0" animBg="1"/>
      <p:bldP spid="222" grpId="0"/>
      <p:bldP spid="532" grpId="0" animBg="1"/>
      <p:bldP spid="533" grpId="0" animBg="1"/>
      <p:bldP spid="534" grpId="0" animBg="1"/>
      <p:bldP spid="374" grpId="0" animBg="1"/>
      <p:bldP spid="375" grpId="0" animBg="1"/>
      <p:bldP spid="376" grpId="0" animBg="1"/>
      <p:bldP spid="377" grpId="0" animBg="1"/>
      <p:bldP spid="378" grpId="0"/>
      <p:bldP spid="379" grpId="0"/>
      <p:bldP spid="381" grpId="0"/>
      <p:bldP spid="5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732824" y="530941"/>
            <a:ext cx="2865782" cy="2917829"/>
            <a:chOff x="432" y="384"/>
            <a:chExt cx="1488" cy="1584"/>
          </a:xfrm>
          <a:solidFill>
            <a:srgbClr val="FFC000"/>
          </a:solidFill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43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4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61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2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56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7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8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9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60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6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53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4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55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" name="Group 33"/>
            <p:cNvGrpSpPr>
              <a:grpSpLocks/>
            </p:cNvGrpSpPr>
            <p:nvPr/>
          </p:nvGrpSpPr>
          <p:grpSpPr bwMode="auto">
            <a:xfrm>
              <a:off x="575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8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48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9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9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43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4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5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6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7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0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40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1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42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1" name="Group 47"/>
            <p:cNvGrpSpPr>
              <a:grpSpLocks/>
            </p:cNvGrpSpPr>
            <p:nvPr/>
          </p:nvGrpSpPr>
          <p:grpSpPr bwMode="auto">
            <a:xfrm>
              <a:off x="71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2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35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6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4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30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1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2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3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34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5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27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8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9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6" name="Group 61"/>
            <p:cNvGrpSpPr>
              <a:grpSpLocks/>
            </p:cNvGrpSpPr>
            <p:nvPr/>
          </p:nvGrpSpPr>
          <p:grpSpPr bwMode="auto">
            <a:xfrm>
              <a:off x="86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17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22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3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17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8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9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0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21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14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5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6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0" name="Group 75"/>
            <p:cNvGrpSpPr>
              <a:grpSpLocks/>
            </p:cNvGrpSpPr>
            <p:nvPr/>
          </p:nvGrpSpPr>
          <p:grpSpPr bwMode="auto">
            <a:xfrm>
              <a:off x="1002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1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109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10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2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104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5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6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7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8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3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101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2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103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4" name="Group 89"/>
            <p:cNvGrpSpPr>
              <a:grpSpLocks/>
            </p:cNvGrpSpPr>
            <p:nvPr/>
          </p:nvGrpSpPr>
          <p:grpSpPr bwMode="auto">
            <a:xfrm>
              <a:off x="114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5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96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7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6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91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2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3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4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5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7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88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9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90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8" name="Group 103"/>
            <p:cNvGrpSpPr>
              <a:grpSpLocks/>
            </p:cNvGrpSpPr>
            <p:nvPr/>
          </p:nvGrpSpPr>
          <p:grpSpPr bwMode="auto">
            <a:xfrm>
              <a:off x="1287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29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83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4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0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8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9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1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2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1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5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7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32" name="Group 117"/>
            <p:cNvGrpSpPr>
              <a:grpSpLocks/>
            </p:cNvGrpSpPr>
            <p:nvPr/>
          </p:nvGrpSpPr>
          <p:grpSpPr bwMode="auto">
            <a:xfrm>
              <a:off x="1430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33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0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4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65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6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7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8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9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5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62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3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64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46" name="Group 131"/>
            <p:cNvGrpSpPr>
              <a:grpSpLocks/>
            </p:cNvGrpSpPr>
            <p:nvPr/>
          </p:nvGrpSpPr>
          <p:grpSpPr bwMode="auto">
            <a:xfrm>
              <a:off x="1573" y="384"/>
              <a:ext cx="204" cy="1584"/>
              <a:chOff x="1777" y="1957"/>
              <a:chExt cx="540" cy="3780"/>
            </a:xfrm>
            <a:grpFill/>
          </p:grpSpPr>
          <p:grpSp>
            <p:nvGrpSpPr>
              <p:cNvPr id="47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7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8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48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2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4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5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6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59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9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60" name="Group 145"/>
            <p:cNvGrpSpPr>
              <a:grpSpLocks/>
            </p:cNvGrpSpPr>
            <p:nvPr/>
          </p:nvGrpSpPr>
          <p:grpSpPr bwMode="auto">
            <a:xfrm>
              <a:off x="1715" y="384"/>
              <a:ext cx="205" cy="1584"/>
              <a:chOff x="1777" y="1957"/>
              <a:chExt cx="540" cy="3780"/>
            </a:xfrm>
            <a:grpFill/>
          </p:grpSpPr>
          <p:grpSp>
            <p:nvGrpSpPr>
              <p:cNvPr id="61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4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2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9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0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3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6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7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8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sp>
        <p:nvSpPr>
          <p:cNvPr id="208" name="Metin kutusu 207"/>
          <p:cNvSpPr txBox="1"/>
          <p:nvPr/>
        </p:nvSpPr>
        <p:spPr>
          <a:xfrm>
            <a:off x="2721995" y="5174971"/>
            <a:ext cx="1178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400</a:t>
            </a:r>
            <a:endParaRPr lang="tr-TR" sz="3600" b="1" dirty="0"/>
          </a:p>
        </p:txBody>
      </p:sp>
      <p:sp>
        <p:nvSpPr>
          <p:cNvPr id="209" name="Sağ Ok 208"/>
          <p:cNvSpPr/>
          <p:nvPr/>
        </p:nvSpPr>
        <p:spPr>
          <a:xfrm rot="5400000">
            <a:off x="6713384" y="4309407"/>
            <a:ext cx="317115" cy="178592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0" name="Sağ Ok 209"/>
          <p:cNvSpPr/>
          <p:nvPr/>
        </p:nvSpPr>
        <p:spPr>
          <a:xfrm rot="5400000">
            <a:off x="9607806" y="4504868"/>
            <a:ext cx="326000" cy="132735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1" name="Metin kutusu 210"/>
          <p:cNvSpPr txBox="1"/>
          <p:nvPr/>
        </p:nvSpPr>
        <p:spPr>
          <a:xfrm>
            <a:off x="6418457" y="3922817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6 onluk</a:t>
            </a:r>
            <a:endParaRPr lang="tr-TR" sz="2000" b="1" dirty="0"/>
          </a:p>
        </p:txBody>
      </p:sp>
      <p:sp>
        <p:nvSpPr>
          <p:cNvPr id="212" name="Metin kutusu 211"/>
          <p:cNvSpPr txBox="1"/>
          <p:nvPr/>
        </p:nvSpPr>
        <p:spPr>
          <a:xfrm>
            <a:off x="9334074" y="4018522"/>
            <a:ext cx="101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1 birlik</a:t>
            </a:r>
            <a:endParaRPr lang="tr-TR" sz="2000" b="1" dirty="0"/>
          </a:p>
        </p:txBody>
      </p:sp>
      <p:sp>
        <p:nvSpPr>
          <p:cNvPr id="213" name="Metin kutusu 212"/>
          <p:cNvSpPr txBox="1"/>
          <p:nvPr/>
        </p:nvSpPr>
        <p:spPr>
          <a:xfrm>
            <a:off x="6478744" y="4475086"/>
            <a:ext cx="780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60</a:t>
            </a:r>
            <a:endParaRPr lang="tr-TR" sz="3600" b="1" dirty="0"/>
          </a:p>
        </p:txBody>
      </p:sp>
      <p:sp>
        <p:nvSpPr>
          <p:cNvPr id="214" name="Metin kutusu 213"/>
          <p:cNvSpPr txBox="1"/>
          <p:nvPr/>
        </p:nvSpPr>
        <p:spPr>
          <a:xfrm>
            <a:off x="9381044" y="4640732"/>
            <a:ext cx="972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/>
              <a:t>  1</a:t>
            </a:r>
            <a:endParaRPr lang="tr-TR" sz="3600" b="1" dirty="0"/>
          </a:p>
        </p:txBody>
      </p:sp>
      <p:sp>
        <p:nvSpPr>
          <p:cNvPr id="215" name="Sağ Ayraç 214"/>
          <p:cNvSpPr/>
          <p:nvPr/>
        </p:nvSpPr>
        <p:spPr>
          <a:xfrm rot="5400000">
            <a:off x="6702425" y="2054393"/>
            <a:ext cx="384891" cy="355436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6" name="Sağ Ayraç 215"/>
          <p:cNvSpPr/>
          <p:nvPr/>
        </p:nvSpPr>
        <p:spPr>
          <a:xfrm rot="5400000">
            <a:off x="9698591" y="3245474"/>
            <a:ext cx="384891" cy="1219201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7" name="Sağ Ayraç 216"/>
          <p:cNvSpPr/>
          <p:nvPr/>
        </p:nvSpPr>
        <p:spPr>
          <a:xfrm rot="5400000">
            <a:off x="2926477" y="3018943"/>
            <a:ext cx="384891" cy="2788168"/>
          </a:xfrm>
          <a:prstGeom prst="rightBrace">
            <a:avLst>
              <a:gd name="adj1" fmla="val 294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8" name="Metin kutusu 217"/>
          <p:cNvSpPr txBox="1"/>
          <p:nvPr/>
        </p:nvSpPr>
        <p:spPr>
          <a:xfrm>
            <a:off x="2533946" y="4535406"/>
            <a:ext cx="1404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/>
              <a:t>4 yüzlük</a:t>
            </a:r>
            <a:endParaRPr lang="tr-TR" sz="2000" b="1" dirty="0"/>
          </a:p>
        </p:txBody>
      </p:sp>
      <p:sp>
        <p:nvSpPr>
          <p:cNvPr id="219" name="Sağ Ok 218"/>
          <p:cNvSpPr/>
          <p:nvPr/>
        </p:nvSpPr>
        <p:spPr>
          <a:xfrm rot="5400000">
            <a:off x="2992873" y="5047237"/>
            <a:ext cx="277983" cy="128401"/>
          </a:xfrm>
          <a:prstGeom prst="rightArrow">
            <a:avLst>
              <a:gd name="adj1" fmla="val 50000"/>
              <a:gd name="adj2" fmla="val 36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2" name="Metin kutusu 221"/>
          <p:cNvSpPr txBox="1"/>
          <p:nvPr/>
        </p:nvSpPr>
        <p:spPr>
          <a:xfrm>
            <a:off x="4742310" y="542169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Modelleme</a:t>
            </a:r>
            <a:endParaRPr lang="tr-TR" sz="2000" b="1" dirty="0"/>
          </a:p>
        </p:txBody>
      </p:sp>
      <p:sp>
        <p:nvSpPr>
          <p:cNvPr id="534" name="AutoShape 201"/>
          <p:cNvSpPr>
            <a:spLocks noChangeArrowheads="1"/>
          </p:cNvSpPr>
          <p:nvPr/>
        </p:nvSpPr>
        <p:spPr bwMode="auto">
          <a:xfrm>
            <a:off x="9760138" y="3289333"/>
            <a:ext cx="419100" cy="419100"/>
          </a:xfrm>
          <a:prstGeom prst="cube">
            <a:avLst>
              <a:gd name="adj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 dirty="0">
              <a:solidFill>
                <a:srgbClr val="92D050"/>
              </a:solidFill>
            </a:endParaRPr>
          </a:p>
        </p:txBody>
      </p:sp>
      <p:grpSp>
        <p:nvGrpSpPr>
          <p:cNvPr id="74" name="Group 159"/>
          <p:cNvGrpSpPr>
            <a:grpSpLocks/>
          </p:cNvGrpSpPr>
          <p:nvPr/>
        </p:nvGrpSpPr>
        <p:grpSpPr bwMode="auto">
          <a:xfrm>
            <a:off x="5309877" y="819501"/>
            <a:ext cx="413135" cy="2853920"/>
            <a:chOff x="1777" y="1957"/>
            <a:chExt cx="540" cy="3780"/>
          </a:xfrm>
        </p:grpSpPr>
        <p:grpSp>
          <p:nvGrpSpPr>
            <p:cNvPr id="85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69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0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86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64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5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6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7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8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87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61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2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63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98" name="Group 159"/>
          <p:cNvGrpSpPr>
            <a:grpSpLocks/>
          </p:cNvGrpSpPr>
          <p:nvPr/>
        </p:nvGrpSpPr>
        <p:grpSpPr bwMode="auto">
          <a:xfrm>
            <a:off x="5864974" y="823989"/>
            <a:ext cx="413135" cy="2853920"/>
            <a:chOff x="1777" y="1957"/>
            <a:chExt cx="540" cy="3780"/>
          </a:xfrm>
        </p:grpSpPr>
        <p:grpSp>
          <p:nvGrpSpPr>
            <p:cNvPr id="99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583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4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00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578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9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0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1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82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11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575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6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77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sp>
        <p:nvSpPr>
          <p:cNvPr id="375" name="Sağ Ok 209"/>
          <p:cNvSpPr/>
          <p:nvPr/>
        </p:nvSpPr>
        <p:spPr>
          <a:xfrm rot="9695215" flipV="1">
            <a:off x="6896190" y="5387291"/>
            <a:ext cx="2532066" cy="206582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6" name="Sağ Ok 209"/>
          <p:cNvSpPr/>
          <p:nvPr/>
        </p:nvSpPr>
        <p:spPr>
          <a:xfrm rot="7966539" flipV="1">
            <a:off x="5960251" y="5181183"/>
            <a:ext cx="834563" cy="186490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7" name="Sağ Ok 209"/>
          <p:cNvSpPr/>
          <p:nvPr/>
        </p:nvSpPr>
        <p:spPr>
          <a:xfrm rot="633101" flipV="1">
            <a:off x="3669531" y="5755386"/>
            <a:ext cx="1239485" cy="244778"/>
          </a:xfrm>
          <a:prstGeom prst="rightArrow">
            <a:avLst>
              <a:gd name="adj1" fmla="val 50000"/>
              <a:gd name="adj2" fmla="val 36901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8" name="Metin kutusu 221"/>
          <p:cNvSpPr txBox="1"/>
          <p:nvPr/>
        </p:nvSpPr>
        <p:spPr>
          <a:xfrm>
            <a:off x="6902246" y="5717287"/>
            <a:ext cx="5074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dört yüz altmış bir</a:t>
            </a:r>
            <a:endParaRPr lang="tr-TR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" name="Metin kutusu 221"/>
          <p:cNvSpPr txBox="1"/>
          <p:nvPr/>
        </p:nvSpPr>
        <p:spPr>
          <a:xfrm>
            <a:off x="5337163" y="5456110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5961513" y="5421696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tr-TR" sz="7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2" name="Group 18"/>
          <p:cNvGrpSpPr>
            <a:grpSpLocks/>
          </p:cNvGrpSpPr>
          <p:nvPr/>
        </p:nvGrpSpPr>
        <p:grpSpPr bwMode="auto">
          <a:xfrm>
            <a:off x="958965" y="757082"/>
            <a:ext cx="2865782" cy="2917829"/>
            <a:chOff x="432" y="384"/>
            <a:chExt cx="1488" cy="1584"/>
          </a:xfrm>
          <a:solidFill>
            <a:schemeClr val="tx2">
              <a:lumMod val="60000"/>
              <a:lumOff val="40000"/>
            </a:schemeClr>
          </a:solidFill>
        </p:grpSpPr>
        <p:grpSp>
          <p:nvGrpSpPr>
            <p:cNvPr id="113" name="Group 19"/>
            <p:cNvGrpSpPr>
              <a:grpSpLocks/>
            </p:cNvGrpSpPr>
            <p:nvPr/>
          </p:nvGrpSpPr>
          <p:grpSpPr bwMode="auto">
            <a:xfrm>
              <a:off x="432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24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60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61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25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55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6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7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8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9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26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52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3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54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37" name="Group 33"/>
            <p:cNvGrpSpPr>
              <a:grpSpLocks/>
            </p:cNvGrpSpPr>
            <p:nvPr/>
          </p:nvGrpSpPr>
          <p:grpSpPr bwMode="auto">
            <a:xfrm>
              <a:off x="575" y="381"/>
              <a:ext cx="204" cy="1583"/>
              <a:chOff x="1777" y="1957"/>
              <a:chExt cx="540" cy="3780"/>
            </a:xfrm>
            <a:grpFill/>
          </p:grpSpPr>
          <p:grpSp>
            <p:nvGrpSpPr>
              <p:cNvPr id="138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47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8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39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42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3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4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5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6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50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39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0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41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51" name="Group 47"/>
            <p:cNvGrpSpPr>
              <a:grpSpLocks/>
            </p:cNvGrpSpPr>
            <p:nvPr/>
          </p:nvGrpSpPr>
          <p:grpSpPr bwMode="auto">
            <a:xfrm>
              <a:off x="717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52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34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5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63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29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0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1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2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33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64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26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7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8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65" name="Group 61"/>
            <p:cNvGrpSpPr>
              <a:grpSpLocks/>
            </p:cNvGrpSpPr>
            <p:nvPr/>
          </p:nvGrpSpPr>
          <p:grpSpPr bwMode="auto">
            <a:xfrm>
              <a:off x="860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66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21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2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67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16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7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8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9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20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68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13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4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15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69" name="Group 75"/>
            <p:cNvGrpSpPr>
              <a:grpSpLocks/>
            </p:cNvGrpSpPr>
            <p:nvPr/>
          </p:nvGrpSpPr>
          <p:grpSpPr bwMode="auto">
            <a:xfrm>
              <a:off x="1002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70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308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9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1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303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4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5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6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7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2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300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1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302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73" name="Group 89"/>
            <p:cNvGrpSpPr>
              <a:grpSpLocks/>
            </p:cNvGrpSpPr>
            <p:nvPr/>
          </p:nvGrpSpPr>
          <p:grpSpPr bwMode="auto">
            <a:xfrm>
              <a:off x="1145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74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95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6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5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90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1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2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3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94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6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87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8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9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77" name="Group 103"/>
            <p:cNvGrpSpPr>
              <a:grpSpLocks/>
            </p:cNvGrpSpPr>
            <p:nvPr/>
          </p:nvGrpSpPr>
          <p:grpSpPr bwMode="auto">
            <a:xfrm>
              <a:off x="1287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78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82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3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79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77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8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9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0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81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0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74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5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6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81" name="Group 117"/>
            <p:cNvGrpSpPr>
              <a:grpSpLocks/>
            </p:cNvGrpSpPr>
            <p:nvPr/>
          </p:nvGrpSpPr>
          <p:grpSpPr bwMode="auto">
            <a:xfrm>
              <a:off x="1430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82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69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70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3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64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5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6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7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8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4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61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2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63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85" name="Group 131"/>
            <p:cNvGrpSpPr>
              <a:grpSpLocks/>
            </p:cNvGrpSpPr>
            <p:nvPr/>
          </p:nvGrpSpPr>
          <p:grpSpPr bwMode="auto">
            <a:xfrm>
              <a:off x="1573" y="381"/>
              <a:ext cx="204" cy="1583"/>
              <a:chOff x="1777" y="1957"/>
              <a:chExt cx="540" cy="3780"/>
            </a:xfrm>
            <a:grpFill/>
          </p:grpSpPr>
          <p:grpSp>
            <p:nvGrpSpPr>
              <p:cNvPr id="186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56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7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7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51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2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3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4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5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88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48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9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50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189" name="Group 145"/>
            <p:cNvGrpSpPr>
              <a:grpSpLocks/>
            </p:cNvGrpSpPr>
            <p:nvPr/>
          </p:nvGrpSpPr>
          <p:grpSpPr bwMode="auto">
            <a:xfrm>
              <a:off x="1715" y="381"/>
              <a:ext cx="205" cy="1583"/>
              <a:chOff x="1777" y="1957"/>
              <a:chExt cx="540" cy="3780"/>
            </a:xfrm>
            <a:grpFill/>
          </p:grpSpPr>
          <p:grpSp>
            <p:nvGrpSpPr>
              <p:cNvPr id="190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243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4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1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238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39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0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1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42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192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235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36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237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grpSp>
        <p:nvGrpSpPr>
          <p:cNvPr id="193" name="Group 159"/>
          <p:cNvGrpSpPr>
            <a:grpSpLocks/>
          </p:cNvGrpSpPr>
          <p:nvPr/>
        </p:nvGrpSpPr>
        <p:grpSpPr bwMode="auto">
          <a:xfrm>
            <a:off x="6415582" y="828905"/>
            <a:ext cx="413135" cy="2853920"/>
            <a:chOff x="1777" y="1957"/>
            <a:chExt cx="540" cy="3780"/>
          </a:xfrm>
        </p:grpSpPr>
        <p:grpSp>
          <p:nvGrpSpPr>
            <p:cNvPr id="194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382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3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95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369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0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1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72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0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96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366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67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68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197" name="Group 159"/>
          <p:cNvGrpSpPr>
            <a:grpSpLocks/>
          </p:cNvGrpSpPr>
          <p:nvPr/>
        </p:nvGrpSpPr>
        <p:grpSpPr bwMode="auto">
          <a:xfrm>
            <a:off x="6976020" y="843655"/>
            <a:ext cx="413135" cy="2853920"/>
            <a:chOff x="1777" y="1957"/>
            <a:chExt cx="540" cy="3780"/>
          </a:xfrm>
        </p:grpSpPr>
        <p:grpSp>
          <p:nvGrpSpPr>
            <p:cNvPr id="198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397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8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99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392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3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4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5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6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200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388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89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90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201" name="Group 18"/>
          <p:cNvGrpSpPr>
            <a:grpSpLocks/>
          </p:cNvGrpSpPr>
          <p:nvPr/>
        </p:nvGrpSpPr>
        <p:grpSpPr bwMode="auto">
          <a:xfrm>
            <a:off x="1298179" y="978308"/>
            <a:ext cx="2865782" cy="2917829"/>
            <a:chOff x="432" y="384"/>
            <a:chExt cx="1488" cy="1584"/>
          </a:xfrm>
          <a:solidFill>
            <a:srgbClr val="FFC000"/>
          </a:solidFill>
        </p:grpSpPr>
        <p:grpSp>
          <p:nvGrpSpPr>
            <p:cNvPr id="202" name="Group 19"/>
            <p:cNvGrpSpPr>
              <a:grpSpLocks/>
            </p:cNvGrpSpPr>
            <p:nvPr/>
          </p:nvGrpSpPr>
          <p:grpSpPr bwMode="auto">
            <a:xfrm>
              <a:off x="432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203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37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8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04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29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0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1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5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36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05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526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27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28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06" name="Group 33"/>
            <p:cNvGrpSpPr>
              <a:grpSpLocks/>
            </p:cNvGrpSpPr>
            <p:nvPr/>
          </p:nvGrpSpPr>
          <p:grpSpPr bwMode="auto">
            <a:xfrm>
              <a:off x="575" y="382"/>
              <a:ext cx="204" cy="1583"/>
              <a:chOff x="1777" y="1957"/>
              <a:chExt cx="540" cy="3780"/>
            </a:xfrm>
            <a:grpFill/>
          </p:grpSpPr>
          <p:grpSp>
            <p:nvGrpSpPr>
              <p:cNvPr id="207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21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22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20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16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7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8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9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20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21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513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4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15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23" name="Group 47"/>
            <p:cNvGrpSpPr>
              <a:grpSpLocks/>
            </p:cNvGrpSpPr>
            <p:nvPr/>
          </p:nvGrpSpPr>
          <p:grpSpPr bwMode="auto">
            <a:xfrm>
              <a:off x="717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224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508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9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25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503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4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5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6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7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26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500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1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502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27" name="Group 61"/>
            <p:cNvGrpSpPr>
              <a:grpSpLocks/>
            </p:cNvGrpSpPr>
            <p:nvPr/>
          </p:nvGrpSpPr>
          <p:grpSpPr bwMode="auto">
            <a:xfrm>
              <a:off x="860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228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95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96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29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90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91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92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93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94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30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87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88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89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31" name="Group 75"/>
            <p:cNvGrpSpPr>
              <a:grpSpLocks/>
            </p:cNvGrpSpPr>
            <p:nvPr/>
          </p:nvGrpSpPr>
          <p:grpSpPr bwMode="auto">
            <a:xfrm>
              <a:off x="1002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232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82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83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33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77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78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79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80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81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34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74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75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76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45" name="Group 89"/>
            <p:cNvGrpSpPr>
              <a:grpSpLocks/>
            </p:cNvGrpSpPr>
            <p:nvPr/>
          </p:nvGrpSpPr>
          <p:grpSpPr bwMode="auto">
            <a:xfrm>
              <a:off x="1145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246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69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70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47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64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65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66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67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68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58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61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62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63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59" name="Group 103"/>
            <p:cNvGrpSpPr>
              <a:grpSpLocks/>
            </p:cNvGrpSpPr>
            <p:nvPr/>
          </p:nvGrpSpPr>
          <p:grpSpPr bwMode="auto">
            <a:xfrm>
              <a:off x="1287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260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56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7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71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51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2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3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4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5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72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48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49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50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73" name="Group 117"/>
            <p:cNvGrpSpPr>
              <a:grpSpLocks/>
            </p:cNvGrpSpPr>
            <p:nvPr/>
          </p:nvGrpSpPr>
          <p:grpSpPr bwMode="auto">
            <a:xfrm>
              <a:off x="1430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284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43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44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85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38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9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40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41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42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86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35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6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7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297" name="Group 131"/>
            <p:cNvGrpSpPr>
              <a:grpSpLocks/>
            </p:cNvGrpSpPr>
            <p:nvPr/>
          </p:nvGrpSpPr>
          <p:grpSpPr bwMode="auto">
            <a:xfrm>
              <a:off x="1573" y="382"/>
              <a:ext cx="204" cy="1583"/>
              <a:chOff x="1777" y="1957"/>
              <a:chExt cx="540" cy="3780"/>
            </a:xfrm>
            <a:grpFill/>
          </p:grpSpPr>
          <p:grpSp>
            <p:nvGrpSpPr>
              <p:cNvPr id="298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30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31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299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25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6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7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8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9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10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22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3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24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311" name="Group 145"/>
            <p:cNvGrpSpPr>
              <a:grpSpLocks/>
            </p:cNvGrpSpPr>
            <p:nvPr/>
          </p:nvGrpSpPr>
          <p:grpSpPr bwMode="auto">
            <a:xfrm>
              <a:off x="1715" y="382"/>
              <a:ext cx="205" cy="1583"/>
              <a:chOff x="1777" y="1957"/>
              <a:chExt cx="540" cy="3780"/>
            </a:xfrm>
            <a:grpFill/>
          </p:grpSpPr>
          <p:grpSp>
            <p:nvGrpSpPr>
              <p:cNvPr id="312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417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8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23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412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3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4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5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6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324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409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0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411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grpSp>
        <p:nvGrpSpPr>
          <p:cNvPr id="695" name="Group 18"/>
          <p:cNvGrpSpPr>
            <a:grpSpLocks/>
          </p:cNvGrpSpPr>
          <p:nvPr/>
        </p:nvGrpSpPr>
        <p:grpSpPr bwMode="auto">
          <a:xfrm>
            <a:off x="1627560" y="1248697"/>
            <a:ext cx="2865782" cy="2917829"/>
            <a:chOff x="432" y="384"/>
            <a:chExt cx="1488" cy="1584"/>
          </a:xfrm>
          <a:solidFill>
            <a:schemeClr val="tx2">
              <a:lumMod val="60000"/>
              <a:lumOff val="40000"/>
            </a:schemeClr>
          </a:solidFill>
        </p:grpSpPr>
        <p:grpSp>
          <p:nvGrpSpPr>
            <p:cNvPr id="696" name="Group 19"/>
            <p:cNvGrpSpPr>
              <a:grpSpLocks/>
            </p:cNvGrpSpPr>
            <p:nvPr/>
          </p:nvGrpSpPr>
          <p:grpSpPr bwMode="auto">
            <a:xfrm>
              <a:off x="432" y="379"/>
              <a:ext cx="205" cy="1583"/>
              <a:chOff x="1777" y="1957"/>
              <a:chExt cx="540" cy="3780"/>
            </a:xfrm>
            <a:grpFill/>
          </p:grpSpPr>
          <p:grpSp>
            <p:nvGrpSpPr>
              <p:cNvPr id="823" name="Group 2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834" name="AutoShape 2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35" name="AutoShape 2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824" name="Group 2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829" name="AutoShape 2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30" name="AutoShape 2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31" name="AutoShape 2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32" name="AutoShape 2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33" name="AutoShape 2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825" name="Group 2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826" name="AutoShape 3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27" name="AutoShape 3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28" name="AutoShape 3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697" name="Group 33"/>
            <p:cNvGrpSpPr>
              <a:grpSpLocks/>
            </p:cNvGrpSpPr>
            <p:nvPr/>
          </p:nvGrpSpPr>
          <p:grpSpPr bwMode="auto">
            <a:xfrm>
              <a:off x="575" y="379"/>
              <a:ext cx="204" cy="1583"/>
              <a:chOff x="1777" y="1957"/>
              <a:chExt cx="540" cy="3780"/>
            </a:xfrm>
            <a:grpFill/>
          </p:grpSpPr>
          <p:grpSp>
            <p:nvGrpSpPr>
              <p:cNvPr id="810" name="Group 3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821" name="AutoShape 3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22" name="AutoShape 3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811" name="Group 3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816" name="AutoShape 3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17" name="AutoShape 3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18" name="AutoShape 4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19" name="AutoShape 4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20" name="AutoShape 4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812" name="Group 4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813" name="AutoShape 4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14" name="AutoShape 4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15" name="AutoShape 4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698" name="Group 47"/>
            <p:cNvGrpSpPr>
              <a:grpSpLocks/>
            </p:cNvGrpSpPr>
            <p:nvPr/>
          </p:nvGrpSpPr>
          <p:grpSpPr bwMode="auto">
            <a:xfrm>
              <a:off x="717" y="379"/>
              <a:ext cx="205" cy="1583"/>
              <a:chOff x="1777" y="1957"/>
              <a:chExt cx="540" cy="3780"/>
            </a:xfrm>
            <a:grpFill/>
          </p:grpSpPr>
          <p:grpSp>
            <p:nvGrpSpPr>
              <p:cNvPr id="797" name="Group 4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808" name="AutoShape 4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9" name="AutoShape 5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98" name="Group 5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803" name="AutoShape 5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4" name="AutoShape 5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5" name="AutoShape 5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6" name="AutoShape 5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7" name="AutoShape 5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99" name="Group 5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800" name="AutoShape 5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1" name="AutoShape 5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802" name="AutoShape 6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699" name="Group 61"/>
            <p:cNvGrpSpPr>
              <a:grpSpLocks/>
            </p:cNvGrpSpPr>
            <p:nvPr/>
          </p:nvGrpSpPr>
          <p:grpSpPr bwMode="auto">
            <a:xfrm>
              <a:off x="860" y="379"/>
              <a:ext cx="205" cy="1583"/>
              <a:chOff x="1777" y="1957"/>
              <a:chExt cx="540" cy="3780"/>
            </a:xfrm>
            <a:grpFill/>
          </p:grpSpPr>
          <p:grpSp>
            <p:nvGrpSpPr>
              <p:cNvPr id="784" name="Group 6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95" name="AutoShape 6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96" name="AutoShape 6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85" name="Group 6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90" name="AutoShape 6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91" name="AutoShape 6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92" name="AutoShape 6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93" name="AutoShape 6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94" name="AutoShape 7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86" name="Group 7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87" name="AutoShape 7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88" name="AutoShape 7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89" name="AutoShape 7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00" name="Group 75"/>
            <p:cNvGrpSpPr>
              <a:grpSpLocks/>
            </p:cNvGrpSpPr>
            <p:nvPr/>
          </p:nvGrpSpPr>
          <p:grpSpPr bwMode="auto">
            <a:xfrm>
              <a:off x="1002" y="379"/>
              <a:ext cx="205" cy="1583"/>
              <a:chOff x="1777" y="1957"/>
              <a:chExt cx="540" cy="3780"/>
            </a:xfrm>
            <a:grpFill/>
          </p:grpSpPr>
          <p:grpSp>
            <p:nvGrpSpPr>
              <p:cNvPr id="771" name="Group 7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82" name="AutoShape 7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83" name="AutoShape 7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72" name="Group 7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77" name="AutoShape 8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78" name="AutoShape 8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79" name="AutoShape 8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80" name="AutoShape 8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81" name="AutoShape 8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73" name="Group 8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74" name="AutoShape 8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75" name="AutoShape 8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76" name="AutoShape 8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01" name="Group 89"/>
            <p:cNvGrpSpPr>
              <a:grpSpLocks/>
            </p:cNvGrpSpPr>
            <p:nvPr/>
          </p:nvGrpSpPr>
          <p:grpSpPr bwMode="auto">
            <a:xfrm>
              <a:off x="1145" y="379"/>
              <a:ext cx="205" cy="1583"/>
              <a:chOff x="1777" y="1957"/>
              <a:chExt cx="540" cy="3780"/>
            </a:xfrm>
            <a:grpFill/>
          </p:grpSpPr>
          <p:grpSp>
            <p:nvGrpSpPr>
              <p:cNvPr id="758" name="Group 90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69" name="AutoShape 91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70" name="AutoShape 92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59" name="Group 93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64" name="AutoShape 94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5" name="AutoShape 95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6" name="AutoShape 96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7" name="AutoShape 97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8" name="AutoShape 98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60" name="Group 99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61" name="AutoShape 100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2" name="AutoShape 101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63" name="AutoShape 102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02" name="Group 103"/>
            <p:cNvGrpSpPr>
              <a:grpSpLocks/>
            </p:cNvGrpSpPr>
            <p:nvPr/>
          </p:nvGrpSpPr>
          <p:grpSpPr bwMode="auto">
            <a:xfrm>
              <a:off x="1287" y="379"/>
              <a:ext cx="205" cy="1583"/>
              <a:chOff x="1777" y="1957"/>
              <a:chExt cx="540" cy="3780"/>
            </a:xfrm>
            <a:grpFill/>
          </p:grpSpPr>
          <p:grpSp>
            <p:nvGrpSpPr>
              <p:cNvPr id="745" name="Group 104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56" name="AutoShape 105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57" name="AutoShape 106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46" name="Group 107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51" name="AutoShape 108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52" name="AutoShape 109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53" name="AutoShape 110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54" name="AutoShape 111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55" name="AutoShape 112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47" name="Group 113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48" name="AutoShape 114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49" name="AutoShape 115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50" name="AutoShape 116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03" name="Group 117"/>
            <p:cNvGrpSpPr>
              <a:grpSpLocks/>
            </p:cNvGrpSpPr>
            <p:nvPr/>
          </p:nvGrpSpPr>
          <p:grpSpPr bwMode="auto">
            <a:xfrm>
              <a:off x="1430" y="379"/>
              <a:ext cx="205" cy="1583"/>
              <a:chOff x="1777" y="1957"/>
              <a:chExt cx="540" cy="3780"/>
            </a:xfrm>
            <a:grpFill/>
          </p:grpSpPr>
          <p:grpSp>
            <p:nvGrpSpPr>
              <p:cNvPr id="732" name="Group 118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43" name="AutoShape 119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44" name="AutoShape 120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33" name="Group 121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38" name="AutoShape 122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39" name="AutoShape 123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40" name="AutoShape 124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41" name="AutoShape 125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42" name="AutoShape 126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34" name="Group 127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35" name="AutoShape 128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36" name="AutoShape 129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37" name="AutoShape 130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04" name="Group 131"/>
            <p:cNvGrpSpPr>
              <a:grpSpLocks/>
            </p:cNvGrpSpPr>
            <p:nvPr/>
          </p:nvGrpSpPr>
          <p:grpSpPr bwMode="auto">
            <a:xfrm>
              <a:off x="1573" y="379"/>
              <a:ext cx="204" cy="1583"/>
              <a:chOff x="1777" y="1957"/>
              <a:chExt cx="540" cy="3780"/>
            </a:xfrm>
            <a:grpFill/>
          </p:grpSpPr>
          <p:grpSp>
            <p:nvGrpSpPr>
              <p:cNvPr id="719" name="Group 132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30" name="AutoShape 133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31" name="AutoShape 134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20" name="Group 135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25" name="AutoShape 136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26" name="AutoShape 137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27" name="AutoShape 138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28" name="AutoShape 139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29" name="AutoShape 140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21" name="Group 141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22" name="AutoShape 142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23" name="AutoShape 143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24" name="AutoShape 144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  <p:grpSp>
          <p:nvGrpSpPr>
            <p:cNvPr id="705" name="Group 145"/>
            <p:cNvGrpSpPr>
              <a:grpSpLocks/>
            </p:cNvGrpSpPr>
            <p:nvPr/>
          </p:nvGrpSpPr>
          <p:grpSpPr bwMode="auto">
            <a:xfrm>
              <a:off x="1715" y="379"/>
              <a:ext cx="205" cy="1583"/>
              <a:chOff x="1777" y="1957"/>
              <a:chExt cx="540" cy="3780"/>
            </a:xfrm>
            <a:grpFill/>
          </p:grpSpPr>
          <p:grpSp>
            <p:nvGrpSpPr>
              <p:cNvPr id="706" name="Group 146"/>
              <p:cNvGrpSpPr>
                <a:grpSpLocks/>
              </p:cNvGrpSpPr>
              <p:nvPr/>
            </p:nvGrpSpPr>
            <p:grpSpPr bwMode="auto">
              <a:xfrm>
                <a:off x="1777" y="4837"/>
                <a:ext cx="540" cy="900"/>
                <a:chOff x="1957" y="1237"/>
                <a:chExt cx="540" cy="900"/>
              </a:xfrm>
              <a:grpFill/>
            </p:grpSpPr>
            <p:sp>
              <p:nvSpPr>
                <p:cNvPr id="717" name="AutoShape 147"/>
                <p:cNvSpPr>
                  <a:spLocks noChangeArrowheads="1"/>
                </p:cNvSpPr>
                <p:nvPr/>
              </p:nvSpPr>
              <p:spPr bwMode="auto">
                <a:xfrm>
                  <a:off x="1957" y="15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8" name="AutoShape 148"/>
                <p:cNvSpPr>
                  <a:spLocks noChangeArrowheads="1"/>
                </p:cNvSpPr>
                <p:nvPr/>
              </p:nvSpPr>
              <p:spPr bwMode="auto">
                <a:xfrm>
                  <a:off x="1957" y="12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07" name="Group 149"/>
              <p:cNvGrpSpPr>
                <a:grpSpLocks/>
              </p:cNvGrpSpPr>
              <p:nvPr/>
            </p:nvGrpSpPr>
            <p:grpSpPr bwMode="auto">
              <a:xfrm>
                <a:off x="1777" y="3037"/>
                <a:ext cx="540" cy="1980"/>
                <a:chOff x="3577" y="3937"/>
                <a:chExt cx="540" cy="1980"/>
              </a:xfrm>
              <a:grpFill/>
            </p:grpSpPr>
            <p:sp>
              <p:nvSpPr>
                <p:cNvPr id="712" name="AutoShape 150"/>
                <p:cNvSpPr>
                  <a:spLocks noChangeArrowheads="1"/>
                </p:cNvSpPr>
                <p:nvPr/>
              </p:nvSpPr>
              <p:spPr bwMode="auto">
                <a:xfrm>
                  <a:off x="3577" y="537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3" name="AutoShape 151"/>
                <p:cNvSpPr>
                  <a:spLocks noChangeArrowheads="1"/>
                </p:cNvSpPr>
                <p:nvPr/>
              </p:nvSpPr>
              <p:spPr bwMode="auto">
                <a:xfrm>
                  <a:off x="3577" y="501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4" name="AutoShape 152"/>
                <p:cNvSpPr>
                  <a:spLocks noChangeArrowheads="1"/>
                </p:cNvSpPr>
                <p:nvPr/>
              </p:nvSpPr>
              <p:spPr bwMode="auto">
                <a:xfrm>
                  <a:off x="3577" y="46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5" name="AutoShape 153"/>
                <p:cNvSpPr>
                  <a:spLocks noChangeArrowheads="1"/>
                </p:cNvSpPr>
                <p:nvPr/>
              </p:nvSpPr>
              <p:spPr bwMode="auto">
                <a:xfrm>
                  <a:off x="3577" y="42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6" name="AutoShape 154"/>
                <p:cNvSpPr>
                  <a:spLocks noChangeArrowheads="1"/>
                </p:cNvSpPr>
                <p:nvPr/>
              </p:nvSpPr>
              <p:spPr bwMode="auto">
                <a:xfrm>
                  <a:off x="3577" y="39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  <p:grpSp>
            <p:nvGrpSpPr>
              <p:cNvPr id="708" name="Group 155"/>
              <p:cNvGrpSpPr>
                <a:grpSpLocks/>
              </p:cNvGrpSpPr>
              <p:nvPr/>
            </p:nvGrpSpPr>
            <p:grpSpPr bwMode="auto">
              <a:xfrm>
                <a:off x="1777" y="1957"/>
                <a:ext cx="540" cy="1260"/>
                <a:chOff x="1957" y="5737"/>
                <a:chExt cx="540" cy="1260"/>
              </a:xfrm>
              <a:grpFill/>
            </p:grpSpPr>
            <p:sp>
              <p:nvSpPr>
                <p:cNvPr id="709" name="AutoShape 156"/>
                <p:cNvSpPr>
                  <a:spLocks noChangeArrowheads="1"/>
                </p:cNvSpPr>
                <p:nvPr/>
              </p:nvSpPr>
              <p:spPr bwMode="auto">
                <a:xfrm>
                  <a:off x="1957" y="645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0" name="AutoShape 157"/>
                <p:cNvSpPr>
                  <a:spLocks noChangeArrowheads="1"/>
                </p:cNvSpPr>
                <p:nvPr/>
              </p:nvSpPr>
              <p:spPr bwMode="auto">
                <a:xfrm>
                  <a:off x="1957" y="609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  <p:sp>
              <p:nvSpPr>
                <p:cNvPr id="711" name="AutoShape 158"/>
                <p:cNvSpPr>
                  <a:spLocks noChangeArrowheads="1"/>
                </p:cNvSpPr>
                <p:nvPr/>
              </p:nvSpPr>
              <p:spPr bwMode="auto">
                <a:xfrm>
                  <a:off x="1957" y="5737"/>
                  <a:ext cx="540" cy="540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tr-TR"/>
                </a:p>
              </p:txBody>
            </p:sp>
          </p:grpSp>
        </p:grpSp>
      </p:grpSp>
      <p:grpSp>
        <p:nvGrpSpPr>
          <p:cNvPr id="836" name="Group 159"/>
          <p:cNvGrpSpPr>
            <a:grpSpLocks/>
          </p:cNvGrpSpPr>
          <p:nvPr/>
        </p:nvGrpSpPr>
        <p:grpSpPr bwMode="auto">
          <a:xfrm>
            <a:off x="7585620" y="833823"/>
            <a:ext cx="413135" cy="2853920"/>
            <a:chOff x="1777" y="1957"/>
            <a:chExt cx="540" cy="3780"/>
          </a:xfrm>
        </p:grpSpPr>
        <p:grpSp>
          <p:nvGrpSpPr>
            <p:cNvPr id="837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848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849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838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843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844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845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846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847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839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840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841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842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991" name="Group 159"/>
          <p:cNvGrpSpPr>
            <a:grpSpLocks/>
          </p:cNvGrpSpPr>
          <p:nvPr/>
        </p:nvGrpSpPr>
        <p:grpSpPr bwMode="auto">
          <a:xfrm>
            <a:off x="8150975" y="794493"/>
            <a:ext cx="413135" cy="2853920"/>
            <a:chOff x="1777" y="1957"/>
            <a:chExt cx="540" cy="3780"/>
          </a:xfrm>
        </p:grpSpPr>
        <p:grpSp>
          <p:nvGrpSpPr>
            <p:cNvPr id="992" name="Group 160"/>
            <p:cNvGrpSpPr>
              <a:grpSpLocks/>
            </p:cNvGrpSpPr>
            <p:nvPr/>
          </p:nvGrpSpPr>
          <p:grpSpPr bwMode="auto">
            <a:xfrm>
              <a:off x="1777" y="4837"/>
              <a:ext cx="540" cy="900"/>
              <a:chOff x="1957" y="1237"/>
              <a:chExt cx="540" cy="900"/>
            </a:xfrm>
          </p:grpSpPr>
          <p:sp>
            <p:nvSpPr>
              <p:cNvPr id="1003" name="AutoShape 161"/>
              <p:cNvSpPr>
                <a:spLocks noChangeArrowheads="1"/>
              </p:cNvSpPr>
              <p:nvPr/>
            </p:nvSpPr>
            <p:spPr bwMode="auto">
              <a:xfrm>
                <a:off x="1957" y="15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004" name="AutoShape 162"/>
              <p:cNvSpPr>
                <a:spLocks noChangeArrowheads="1"/>
              </p:cNvSpPr>
              <p:nvPr/>
            </p:nvSpPr>
            <p:spPr bwMode="auto">
              <a:xfrm>
                <a:off x="1957" y="12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993" name="Group 163"/>
            <p:cNvGrpSpPr>
              <a:grpSpLocks/>
            </p:cNvGrpSpPr>
            <p:nvPr/>
          </p:nvGrpSpPr>
          <p:grpSpPr bwMode="auto">
            <a:xfrm>
              <a:off x="1777" y="3037"/>
              <a:ext cx="540" cy="1980"/>
              <a:chOff x="3577" y="3937"/>
              <a:chExt cx="540" cy="1980"/>
            </a:xfrm>
          </p:grpSpPr>
          <p:sp>
            <p:nvSpPr>
              <p:cNvPr id="998" name="AutoShape 164"/>
              <p:cNvSpPr>
                <a:spLocks noChangeArrowheads="1"/>
              </p:cNvSpPr>
              <p:nvPr/>
            </p:nvSpPr>
            <p:spPr bwMode="auto">
              <a:xfrm>
                <a:off x="3577" y="537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999" name="AutoShape 165"/>
              <p:cNvSpPr>
                <a:spLocks noChangeArrowheads="1"/>
              </p:cNvSpPr>
              <p:nvPr/>
            </p:nvSpPr>
            <p:spPr bwMode="auto">
              <a:xfrm>
                <a:off x="3577" y="501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000" name="AutoShape 166"/>
              <p:cNvSpPr>
                <a:spLocks noChangeArrowheads="1"/>
              </p:cNvSpPr>
              <p:nvPr/>
            </p:nvSpPr>
            <p:spPr bwMode="auto">
              <a:xfrm>
                <a:off x="3577" y="46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001" name="AutoShape 167"/>
              <p:cNvSpPr>
                <a:spLocks noChangeArrowheads="1"/>
              </p:cNvSpPr>
              <p:nvPr/>
            </p:nvSpPr>
            <p:spPr bwMode="auto">
              <a:xfrm>
                <a:off x="3577" y="42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002" name="AutoShape 168"/>
              <p:cNvSpPr>
                <a:spLocks noChangeArrowheads="1"/>
              </p:cNvSpPr>
              <p:nvPr/>
            </p:nvSpPr>
            <p:spPr bwMode="auto">
              <a:xfrm>
                <a:off x="3577" y="39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994" name="Group 169"/>
            <p:cNvGrpSpPr>
              <a:grpSpLocks/>
            </p:cNvGrpSpPr>
            <p:nvPr/>
          </p:nvGrpSpPr>
          <p:grpSpPr bwMode="auto">
            <a:xfrm>
              <a:off x="1777" y="1957"/>
              <a:ext cx="540" cy="1260"/>
              <a:chOff x="1957" y="5737"/>
              <a:chExt cx="540" cy="1260"/>
            </a:xfrm>
          </p:grpSpPr>
          <p:sp>
            <p:nvSpPr>
              <p:cNvPr id="995" name="AutoShape 170"/>
              <p:cNvSpPr>
                <a:spLocks noChangeArrowheads="1"/>
              </p:cNvSpPr>
              <p:nvPr/>
            </p:nvSpPr>
            <p:spPr bwMode="auto">
              <a:xfrm>
                <a:off x="1957" y="645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996" name="AutoShape 171"/>
              <p:cNvSpPr>
                <a:spLocks noChangeArrowheads="1"/>
              </p:cNvSpPr>
              <p:nvPr/>
            </p:nvSpPr>
            <p:spPr bwMode="auto">
              <a:xfrm>
                <a:off x="1957" y="609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997" name="AutoShape 172"/>
              <p:cNvSpPr>
                <a:spLocks noChangeArrowheads="1"/>
              </p:cNvSpPr>
              <p:nvPr/>
            </p:nvSpPr>
            <p:spPr bwMode="auto">
              <a:xfrm>
                <a:off x="1957" y="5737"/>
                <a:ext cx="540" cy="540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3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/>
      <p:bldP spid="209" grpId="0" animBg="1"/>
      <p:bldP spid="210" grpId="0" animBg="1"/>
      <p:bldP spid="211" grpId="0"/>
      <p:bldP spid="212" grpId="0"/>
      <p:bldP spid="213" grpId="0"/>
      <p:bldP spid="214" grpId="0"/>
      <p:bldP spid="215" grpId="0" animBg="1"/>
      <p:bldP spid="216" grpId="0" animBg="1"/>
      <p:bldP spid="217" grpId="0" animBg="1"/>
      <p:bldP spid="218" grpId="0"/>
      <p:bldP spid="219" grpId="0" animBg="1"/>
      <p:bldP spid="222" grpId="0"/>
      <p:bldP spid="534" grpId="0" animBg="1"/>
      <p:bldP spid="375" grpId="0" animBg="1"/>
      <p:bldP spid="376" grpId="0" animBg="1"/>
      <p:bldP spid="377" grpId="0" animBg="1"/>
      <p:bldP spid="378" grpId="0"/>
      <p:bldP spid="379" grpId="0"/>
      <p:bldP spid="3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Metin kutusu 221"/>
          <p:cNvSpPr txBox="1"/>
          <p:nvPr/>
        </p:nvSpPr>
        <p:spPr>
          <a:xfrm>
            <a:off x="448605" y="1194254"/>
            <a:ext cx="2427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1 3 4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1" name="Unvan 1"/>
          <p:cNvSpPr txBox="1">
            <a:spLocks/>
          </p:cNvSpPr>
          <p:nvPr/>
        </p:nvSpPr>
        <p:spPr>
          <a:xfrm>
            <a:off x="1823950" y="238540"/>
            <a:ext cx="8373247" cy="3828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2000" b="1" dirty="0" smtClean="0"/>
              <a:t>Üç Basamaklı Sayıları Okuma</a:t>
            </a:r>
            <a:endParaRPr lang="tr-TR" sz="2000" b="1" dirty="0"/>
          </a:p>
        </p:txBody>
      </p:sp>
      <p:sp>
        <p:nvSpPr>
          <p:cNvPr id="378" name="Metin kutusu 221"/>
          <p:cNvSpPr txBox="1"/>
          <p:nvPr/>
        </p:nvSpPr>
        <p:spPr>
          <a:xfrm>
            <a:off x="3615706" y="1132035"/>
            <a:ext cx="66344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yüz  otuz  dört</a:t>
            </a:r>
            <a:endParaRPr lang="tr-TR" sz="8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1" name="Metin kutusu 221"/>
          <p:cNvSpPr txBox="1"/>
          <p:nvPr/>
        </p:nvSpPr>
        <p:spPr>
          <a:xfrm>
            <a:off x="2767739" y="1273765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1" name="Metin kutusu 221"/>
          <p:cNvSpPr txBox="1"/>
          <p:nvPr/>
        </p:nvSpPr>
        <p:spPr>
          <a:xfrm>
            <a:off x="468269" y="2791996"/>
            <a:ext cx="2427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1 5 2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2" name="Metin kutusu 221"/>
          <p:cNvSpPr txBox="1"/>
          <p:nvPr/>
        </p:nvSpPr>
        <p:spPr>
          <a:xfrm>
            <a:off x="2920139" y="2783017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3" name="Metin kutusu 221"/>
          <p:cNvSpPr txBox="1"/>
          <p:nvPr/>
        </p:nvSpPr>
        <p:spPr>
          <a:xfrm>
            <a:off x="3812352" y="2729777"/>
            <a:ext cx="5552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yüz  elli  iki</a:t>
            </a:r>
            <a:endParaRPr lang="tr-TR" sz="8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4" name="Metin kutusu 221"/>
          <p:cNvSpPr txBox="1"/>
          <p:nvPr/>
        </p:nvSpPr>
        <p:spPr>
          <a:xfrm>
            <a:off x="605921" y="4551970"/>
            <a:ext cx="2427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8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2 4 0 </a:t>
            </a:r>
            <a:endParaRPr lang="tr-TR" sz="8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5" name="Metin kutusu 221"/>
          <p:cNvSpPr txBox="1"/>
          <p:nvPr/>
        </p:nvSpPr>
        <p:spPr>
          <a:xfrm>
            <a:off x="3072539" y="4557740"/>
            <a:ext cx="921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tr-TR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" name="Metin kutusu 221"/>
          <p:cNvSpPr txBox="1"/>
          <p:nvPr/>
        </p:nvSpPr>
        <p:spPr>
          <a:xfrm>
            <a:off x="3782855" y="4455338"/>
            <a:ext cx="58773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iki  yüz  kırk</a:t>
            </a:r>
            <a:endParaRPr lang="tr-TR" sz="8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731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/>
      <p:bldP spid="378" grpId="0"/>
      <p:bldP spid="381" grpId="0"/>
      <p:bldP spid="671" grpId="0"/>
      <p:bldP spid="672" grpId="0"/>
      <p:bldP spid="673" grpId="0"/>
      <p:bldP spid="674" grpId="0"/>
      <p:bldP spid="675" grpId="0"/>
      <p:bldP spid="676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3373</TotalTime>
  <Words>432</Words>
  <Application>Microsoft Office PowerPoint</Application>
  <PresentationFormat>Özel</PresentationFormat>
  <Paragraphs>170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Ofis Teması</vt:lpstr>
      <vt:lpstr>Rakam nedir?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ÜÇ BASAMAKLI SAYILAR 1</dc:title>
  <dc:creator>Windows Kullanıcısı</dc:creator>
  <cp:lastModifiedBy>Buro</cp:lastModifiedBy>
  <cp:revision>80</cp:revision>
  <dcterms:created xsi:type="dcterms:W3CDTF">2020-07-12T13:00:08Z</dcterms:created>
  <dcterms:modified xsi:type="dcterms:W3CDTF">2020-09-24T07:11:25Z</dcterms:modified>
</cp:coreProperties>
</file>