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2DE63D5-997A-4646-A377-4702673A728D}" styleName="Açık Stil 2 - Vurgu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Açık Stil 1 - Vurgu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Koyu Stil 2 - Vurgu 5/Vurgu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Orta Stil 4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Orta Stil 4 - Vurgu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Orta Stil 4 - Vurgu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Koyu Stil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Orta Stil 4 - Vurgu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Orta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25745-3FBF-4F5E-A178-011AF45156C9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0DCB1-3181-4610-AE7A-D9A649E7579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37938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0DCB1-3181-4610-AE7A-D9A649E7579D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0105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0DCB1-3181-4610-AE7A-D9A649E7579D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66263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    </a:t>
            </a:r>
            <a:r>
              <a:rPr lang="tr-TR" sz="9500" b="1" dirty="0" smtClean="0">
                <a:solidFill>
                  <a:srgbClr val="FF0000"/>
                </a:solidFill>
              </a:rPr>
              <a:t>5’er   </a:t>
            </a: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ÇARPIM</a:t>
            </a:r>
            <a:r>
              <a:rPr lang="tr-TR" sz="9500" b="1" dirty="0" smtClean="0">
                <a:solidFill>
                  <a:srgbClr val="00B0F0"/>
                </a:solidFill>
                <a:latin typeface="Arial Black" pitchFamily="34" charset="0"/>
              </a:rPr>
              <a:t>  </a:t>
            </a:r>
          </a:p>
          <a:p>
            <a:pPr>
              <a:buNone/>
            </a:pPr>
            <a:r>
              <a:rPr lang="tr-TR" sz="9500" b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TABLOSU</a:t>
            </a:r>
          </a:p>
          <a:p>
            <a:pPr>
              <a:buNone/>
            </a:pP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OLUŞTURMA</a:t>
            </a:r>
          </a:p>
          <a:p>
            <a:pPr>
              <a:buNone/>
            </a:pPr>
            <a:endParaRPr lang="tr-TR" sz="9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5364088" y="33265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hlinkClick r:id="rId3"/>
              </a:rPr>
              <a:t>www.egitimhane.com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57 Metin kutusu"/>
          <p:cNvSpPr txBox="1"/>
          <p:nvPr/>
        </p:nvSpPr>
        <p:spPr>
          <a:xfrm>
            <a:off x="2143108" y="214290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7030A0"/>
                </a:solidFill>
                <a:latin typeface="Arial Narrow" pitchFamily="34" charset="0"/>
              </a:rPr>
              <a:t>             5 ‘ ŞER   ÇARPMA</a:t>
            </a:r>
            <a:r>
              <a:rPr lang="tr-TR" sz="2800" b="1" dirty="0" smtClean="0">
                <a:solidFill>
                  <a:srgbClr val="7030A0"/>
                </a:solidFill>
              </a:rPr>
              <a:t> </a:t>
            </a:r>
            <a:endParaRPr lang="tr-TR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72" name="71 Tablo"/>
          <p:cNvGraphicFramePr>
            <a:graphicFrameLocks noGrp="1"/>
          </p:cNvGraphicFramePr>
          <p:nvPr/>
        </p:nvGraphicFramePr>
        <p:xfrm>
          <a:off x="142844" y="714362"/>
          <a:ext cx="8858312" cy="584927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286676"/>
                <a:gridCol w="1571636"/>
              </a:tblGrid>
              <a:tr h="590987">
                <a:tc>
                  <a:txBody>
                    <a:bodyPr/>
                    <a:lstStyle/>
                    <a:p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dirty="0" smtClean="0"/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6" name="85 Metin kutusu"/>
          <p:cNvSpPr txBox="1"/>
          <p:nvPr/>
        </p:nvSpPr>
        <p:spPr>
          <a:xfrm>
            <a:off x="7429520" y="78579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1 x 5</a:t>
            </a:r>
            <a:endParaRPr lang="tr-TR" sz="2800" b="1" dirty="0"/>
          </a:p>
        </p:txBody>
      </p:sp>
      <p:sp>
        <p:nvSpPr>
          <p:cNvPr id="88" name="87 Metin kutusu"/>
          <p:cNvSpPr txBox="1"/>
          <p:nvPr/>
        </p:nvSpPr>
        <p:spPr>
          <a:xfrm>
            <a:off x="8501090" y="78579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9" name="88 Metin kutusu"/>
          <p:cNvSpPr txBox="1"/>
          <p:nvPr/>
        </p:nvSpPr>
        <p:spPr>
          <a:xfrm>
            <a:off x="8215338" y="85723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0" name="89 Metin kutusu"/>
          <p:cNvSpPr txBox="1"/>
          <p:nvPr/>
        </p:nvSpPr>
        <p:spPr>
          <a:xfrm>
            <a:off x="7429520" y="135729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2 x 5</a:t>
            </a:r>
            <a:endParaRPr lang="tr-TR" sz="2800" b="1" dirty="0"/>
          </a:p>
        </p:txBody>
      </p:sp>
      <p:sp>
        <p:nvSpPr>
          <p:cNvPr id="91" name="90 Metin kutusu"/>
          <p:cNvSpPr txBox="1"/>
          <p:nvPr/>
        </p:nvSpPr>
        <p:spPr>
          <a:xfrm>
            <a:off x="8215338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3" name="92 Metin kutusu"/>
          <p:cNvSpPr txBox="1"/>
          <p:nvPr/>
        </p:nvSpPr>
        <p:spPr>
          <a:xfrm>
            <a:off x="8429652" y="1357298"/>
            <a:ext cx="71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 10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97" name="96 Metin kutusu"/>
          <p:cNvSpPr txBox="1"/>
          <p:nvPr/>
        </p:nvSpPr>
        <p:spPr>
          <a:xfrm>
            <a:off x="7429520" y="185736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3 x 5</a:t>
            </a:r>
            <a:endParaRPr lang="tr-TR" sz="2800" b="1" dirty="0"/>
          </a:p>
        </p:txBody>
      </p:sp>
      <p:sp>
        <p:nvSpPr>
          <p:cNvPr id="98" name="97 Metin kutusu"/>
          <p:cNvSpPr txBox="1"/>
          <p:nvPr/>
        </p:nvSpPr>
        <p:spPr>
          <a:xfrm>
            <a:off x="8215338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9" name="98 Metin kutusu"/>
          <p:cNvSpPr txBox="1"/>
          <p:nvPr/>
        </p:nvSpPr>
        <p:spPr>
          <a:xfrm>
            <a:off x="8501090" y="1928802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15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1" name="70 Metin kutusu"/>
          <p:cNvSpPr txBox="1"/>
          <p:nvPr/>
        </p:nvSpPr>
        <p:spPr>
          <a:xfrm>
            <a:off x="7429520" y="250030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4 x 5</a:t>
            </a:r>
            <a:endParaRPr lang="tr-TR" sz="2800" b="1" dirty="0"/>
          </a:p>
        </p:txBody>
      </p:sp>
      <p:sp>
        <p:nvSpPr>
          <p:cNvPr id="73" name="72 Metin kutusu"/>
          <p:cNvSpPr txBox="1"/>
          <p:nvPr/>
        </p:nvSpPr>
        <p:spPr>
          <a:xfrm>
            <a:off x="8143900" y="257174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4" name="73 Metin kutusu"/>
          <p:cNvSpPr txBox="1"/>
          <p:nvPr/>
        </p:nvSpPr>
        <p:spPr>
          <a:xfrm>
            <a:off x="8358214" y="2500306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 20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5" name="74 Metin kutusu"/>
          <p:cNvSpPr txBox="1"/>
          <p:nvPr/>
        </p:nvSpPr>
        <p:spPr>
          <a:xfrm>
            <a:off x="7429520" y="307181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5 x 5</a:t>
            </a:r>
            <a:endParaRPr lang="tr-TR" sz="2800" b="1" dirty="0"/>
          </a:p>
        </p:txBody>
      </p:sp>
      <p:sp>
        <p:nvSpPr>
          <p:cNvPr id="76" name="75 Metin kutusu"/>
          <p:cNvSpPr txBox="1"/>
          <p:nvPr/>
        </p:nvSpPr>
        <p:spPr>
          <a:xfrm>
            <a:off x="8143900" y="314324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7" name="76 Metin kutusu"/>
          <p:cNvSpPr txBox="1"/>
          <p:nvPr/>
        </p:nvSpPr>
        <p:spPr>
          <a:xfrm>
            <a:off x="8501090" y="3071810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25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9" name="78 Metin kutusu"/>
          <p:cNvSpPr txBox="1"/>
          <p:nvPr/>
        </p:nvSpPr>
        <p:spPr>
          <a:xfrm>
            <a:off x="7429520" y="364331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6 x 5</a:t>
            </a:r>
            <a:endParaRPr lang="tr-TR" sz="2800" b="1" dirty="0"/>
          </a:p>
        </p:txBody>
      </p:sp>
      <p:sp>
        <p:nvSpPr>
          <p:cNvPr id="80" name="79 Metin kutusu"/>
          <p:cNvSpPr txBox="1"/>
          <p:nvPr/>
        </p:nvSpPr>
        <p:spPr>
          <a:xfrm>
            <a:off x="8143900" y="371475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81" name="80 Metin kutusu"/>
          <p:cNvSpPr txBox="1"/>
          <p:nvPr/>
        </p:nvSpPr>
        <p:spPr>
          <a:xfrm>
            <a:off x="8501090" y="3643314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30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2" name="81 Metin kutusu"/>
          <p:cNvSpPr txBox="1"/>
          <p:nvPr/>
        </p:nvSpPr>
        <p:spPr>
          <a:xfrm>
            <a:off x="7429520" y="428625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7 x 5</a:t>
            </a:r>
            <a:endParaRPr lang="tr-TR" sz="2800" b="1" dirty="0"/>
          </a:p>
        </p:txBody>
      </p:sp>
      <p:sp>
        <p:nvSpPr>
          <p:cNvPr id="83" name="82 Metin kutusu"/>
          <p:cNvSpPr txBox="1"/>
          <p:nvPr/>
        </p:nvSpPr>
        <p:spPr>
          <a:xfrm>
            <a:off x="8143900" y="435769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84" name="83 Metin kutusu"/>
          <p:cNvSpPr txBox="1"/>
          <p:nvPr/>
        </p:nvSpPr>
        <p:spPr>
          <a:xfrm>
            <a:off x="8501090" y="4286256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35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5" name="84 Metin kutusu"/>
          <p:cNvSpPr txBox="1"/>
          <p:nvPr/>
        </p:nvSpPr>
        <p:spPr>
          <a:xfrm>
            <a:off x="7429520" y="485776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8 x 5</a:t>
            </a:r>
            <a:endParaRPr lang="tr-TR" sz="2800" b="1" dirty="0"/>
          </a:p>
        </p:txBody>
      </p:sp>
      <p:sp>
        <p:nvSpPr>
          <p:cNvPr id="87" name="86 Metin kutusu"/>
          <p:cNvSpPr txBox="1"/>
          <p:nvPr/>
        </p:nvSpPr>
        <p:spPr>
          <a:xfrm>
            <a:off x="8143900" y="485776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2" name="91 Metin kutusu"/>
          <p:cNvSpPr txBox="1"/>
          <p:nvPr/>
        </p:nvSpPr>
        <p:spPr>
          <a:xfrm>
            <a:off x="8501090" y="4857760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40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100" name="99 Metin kutusu"/>
          <p:cNvSpPr txBox="1"/>
          <p:nvPr/>
        </p:nvSpPr>
        <p:spPr>
          <a:xfrm>
            <a:off x="7429520" y="542926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9 x 5</a:t>
            </a:r>
            <a:endParaRPr lang="tr-TR" sz="2800" b="1" dirty="0"/>
          </a:p>
        </p:txBody>
      </p:sp>
      <p:sp>
        <p:nvSpPr>
          <p:cNvPr id="101" name="100 Metin kutusu"/>
          <p:cNvSpPr txBox="1"/>
          <p:nvPr/>
        </p:nvSpPr>
        <p:spPr>
          <a:xfrm>
            <a:off x="8143900" y="55007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02" name="101 Metin kutusu"/>
          <p:cNvSpPr txBox="1"/>
          <p:nvPr/>
        </p:nvSpPr>
        <p:spPr>
          <a:xfrm>
            <a:off x="8501090" y="5429264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45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104" name="103 Metin kutusu"/>
          <p:cNvSpPr txBox="1"/>
          <p:nvPr/>
        </p:nvSpPr>
        <p:spPr>
          <a:xfrm>
            <a:off x="7358082" y="600076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10 x 5</a:t>
            </a:r>
            <a:endParaRPr lang="tr-TR" sz="2800" b="1" dirty="0"/>
          </a:p>
        </p:txBody>
      </p:sp>
      <p:sp>
        <p:nvSpPr>
          <p:cNvPr id="105" name="104 Metin kutusu"/>
          <p:cNvSpPr txBox="1"/>
          <p:nvPr/>
        </p:nvSpPr>
        <p:spPr>
          <a:xfrm>
            <a:off x="8215338" y="600076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06" name="105 Metin kutusu"/>
          <p:cNvSpPr txBox="1"/>
          <p:nvPr/>
        </p:nvSpPr>
        <p:spPr>
          <a:xfrm>
            <a:off x="8501090" y="6000768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50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85794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9288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288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003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5003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003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14324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14324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14324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143248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71475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28625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857760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5007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55007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55007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5007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5500702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5429264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429264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429264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5429264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6072206"/>
            <a:ext cx="500066" cy="48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8000"/>
                            </p:stCondLst>
                            <p:childTnLst>
                              <p:par>
                                <p:cTn id="1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2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1000"/>
                            </p:stCondLst>
                            <p:childTnLst>
                              <p:par>
                                <p:cTn id="2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000"/>
                            </p:stCondLst>
                            <p:childTnLst>
                              <p:par>
                                <p:cTn id="2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3000"/>
                            </p:stCondLst>
                            <p:childTnLst>
                              <p:par>
                                <p:cTn id="3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4000"/>
                            </p:stCondLst>
                            <p:childTnLst>
                              <p:par>
                                <p:cTn id="3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6000"/>
                            </p:stCondLst>
                            <p:childTnLst>
                              <p:par>
                                <p:cTn id="3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7000"/>
                            </p:stCondLst>
                            <p:childTnLst>
                              <p:par>
                                <p:cTn id="3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2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22000"/>
                            </p:stCondLst>
                            <p:childTnLst>
                              <p:par>
                                <p:cTn id="4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4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26000"/>
                            </p:stCondLst>
                            <p:childTnLst>
                              <p:par>
                                <p:cTn id="4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28000"/>
                            </p:stCondLst>
                            <p:childTnLst>
                              <p:par>
                                <p:cTn id="4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3" grpId="0"/>
      <p:bldP spid="97" grpId="0"/>
      <p:bldP spid="98" grpId="0"/>
      <p:bldP spid="99" grpId="0"/>
      <p:bldP spid="71" grpId="0"/>
      <p:bldP spid="73" grpId="0"/>
      <p:bldP spid="74" grpId="0"/>
      <p:bldP spid="75" grpId="0"/>
      <p:bldP spid="76" grpId="0"/>
      <p:bldP spid="77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7" grpId="0"/>
      <p:bldP spid="92" grpId="0"/>
      <p:bldP spid="100" grpId="0"/>
      <p:bldP spid="101" grpId="0"/>
      <p:bldP spid="102" grpId="0"/>
      <p:bldP spid="104" grpId="0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42900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Metin kutusu"/>
          <p:cNvSpPr txBox="1"/>
          <p:nvPr/>
        </p:nvSpPr>
        <p:spPr>
          <a:xfrm>
            <a:off x="6357950" y="285728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2   kere   5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6429388" y="85723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2   tane   5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1" name="40 Metin kutusu"/>
          <p:cNvSpPr txBox="1"/>
          <p:nvPr/>
        </p:nvSpPr>
        <p:spPr>
          <a:xfrm>
            <a:off x="6500826" y="142873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2   çarpı  5</a:t>
            </a:r>
            <a:endParaRPr lang="tr-TR" sz="3200" b="1" dirty="0">
              <a:solidFill>
                <a:schemeClr val="tx2"/>
              </a:solidFill>
            </a:endParaRPr>
          </a:p>
        </p:txBody>
      </p:sp>
      <p:sp>
        <p:nvSpPr>
          <p:cNvPr id="42" name="41 Metin kutusu"/>
          <p:cNvSpPr txBox="1"/>
          <p:nvPr/>
        </p:nvSpPr>
        <p:spPr>
          <a:xfrm>
            <a:off x="6286512" y="235743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4   kere   5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3" name="42 Metin kutusu"/>
          <p:cNvSpPr txBox="1"/>
          <p:nvPr/>
        </p:nvSpPr>
        <p:spPr>
          <a:xfrm>
            <a:off x="6286512" y="285749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4   tane   5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6286512" y="335756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4   çarpı  5</a:t>
            </a:r>
            <a:endParaRPr lang="tr-TR" sz="3200" b="1" dirty="0">
              <a:solidFill>
                <a:schemeClr val="tx2"/>
              </a:solidFill>
            </a:endParaRPr>
          </a:p>
        </p:txBody>
      </p:sp>
      <p:sp>
        <p:nvSpPr>
          <p:cNvPr id="45" name="44 Metin kutusu"/>
          <p:cNvSpPr txBox="1"/>
          <p:nvPr/>
        </p:nvSpPr>
        <p:spPr>
          <a:xfrm>
            <a:off x="6500826" y="450057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3   kere   5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6" name="45 Metin kutusu"/>
          <p:cNvSpPr txBox="1"/>
          <p:nvPr/>
        </p:nvSpPr>
        <p:spPr>
          <a:xfrm>
            <a:off x="6429388" y="500063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3   tane   5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7" name="46 Metin kutusu"/>
          <p:cNvSpPr txBox="1"/>
          <p:nvPr/>
        </p:nvSpPr>
        <p:spPr>
          <a:xfrm>
            <a:off x="6500826" y="550070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3   çarpı  5</a:t>
            </a:r>
            <a:endParaRPr lang="tr-TR" sz="3200" b="1" dirty="0">
              <a:solidFill>
                <a:schemeClr val="tx2"/>
              </a:solidFill>
            </a:endParaRP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114300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85992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285992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357694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86256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357694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5929322" y="135729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7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6000760" y="2928934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2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5" name="44 Metin kutusu"/>
          <p:cNvSpPr txBox="1"/>
          <p:nvPr/>
        </p:nvSpPr>
        <p:spPr>
          <a:xfrm>
            <a:off x="6143636" y="571501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6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35743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43" grpId="0" animBg="1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46 Metin kutusu"/>
          <p:cNvSpPr txBox="1"/>
          <p:nvPr/>
        </p:nvSpPr>
        <p:spPr>
          <a:xfrm>
            <a:off x="5500694" y="1285860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9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8" name="47 Metin kutusu"/>
          <p:cNvSpPr txBox="1"/>
          <p:nvPr/>
        </p:nvSpPr>
        <p:spPr>
          <a:xfrm>
            <a:off x="5643570" y="3000372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1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9" name="48 Metin kutusu"/>
          <p:cNvSpPr txBox="1"/>
          <p:nvPr/>
        </p:nvSpPr>
        <p:spPr>
          <a:xfrm>
            <a:off x="5786446" y="564357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8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35743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42913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285852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285852" y="2143116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3929058" y="178592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4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214810" y="4714884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5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2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64331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64331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  <p:bldP spid="30" grpId="0"/>
      <p:bldP spid="32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285852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285852" y="2143116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3929058" y="178592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3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214810" y="5072074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6 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857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71475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71475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714752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64331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64331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364331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  <p:bldP spid="30" grpId="0"/>
      <p:bldP spid="32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357290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000100" y="2143116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4143372" y="207167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5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143372" y="528638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7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5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286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286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286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4286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929066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929066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8576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8576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3857628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392" y="3786190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000504"/>
            <a:ext cx="102760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7" grpId="0"/>
      <p:bldP spid="30" grpId="0"/>
      <p:bldP spid="32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2032</TotalTime>
  <Words>199</Words>
  <Application>Microsoft Office PowerPoint</Application>
  <PresentationFormat>Ekran Gösterisi (4:3)</PresentationFormat>
  <Paragraphs>129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KADİR CAN</dc:creator>
  <cp:lastModifiedBy>Asus</cp:lastModifiedBy>
  <cp:revision>218</cp:revision>
  <dcterms:created xsi:type="dcterms:W3CDTF">2015-01-18T05:02:21Z</dcterms:created>
  <dcterms:modified xsi:type="dcterms:W3CDTF">2020-09-11T05:39:03Z</dcterms:modified>
</cp:coreProperties>
</file>