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2DE63D5-997A-4646-A377-4702673A728D}" styleName="Açık Stil 2 - Vurgu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Açık Stil 1 - Vurgu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46F890A9-2807-4EBB-B81D-B2AA78EC7F39}" styleName="Koyu Stil 2 - Vurgu 5/Vurgu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F1AB2-1976-4502-BF36-3FF5EA218861}" styleName="Orta Stil 4 - Vurgu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Orta Stil 4 - Vurgu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Orta Stil 4 - Vurgu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Koyu Stil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Orta Stil 4 - Vurgu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Orta Stil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82" autoAdjust="0"/>
    <p:restoredTop sz="94660"/>
  </p:normalViewPr>
  <p:slideViewPr>
    <p:cSldViewPr>
      <p:cViewPr>
        <p:scale>
          <a:sx n="87" d="100"/>
          <a:sy n="87" d="100"/>
        </p:scale>
        <p:origin x="-167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25745-3FBF-4F5E-A178-011AF45156C9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0DCB1-3181-4610-AE7A-D9A649E7579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34405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mtClean="0"/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0DCB1-3181-4610-AE7A-D9A649E7579D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12593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0DCB1-3181-4610-AE7A-D9A649E7579D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662634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      </a:t>
            </a:r>
            <a:r>
              <a:rPr lang="tr-TR" sz="9500" b="1" dirty="0" smtClean="0">
                <a:solidFill>
                  <a:srgbClr val="FF0000"/>
                </a:solidFill>
              </a:rPr>
              <a:t>3’</a:t>
            </a:r>
            <a:r>
              <a:rPr lang="tr-TR" sz="9500" b="1" dirty="0" smtClean="0">
                <a:solidFill>
                  <a:srgbClr val="92D050"/>
                </a:solidFill>
              </a:rPr>
              <a:t>er</a:t>
            </a:r>
            <a:r>
              <a:rPr lang="tr-TR" sz="9500" b="1" dirty="0" smtClean="0">
                <a:solidFill>
                  <a:srgbClr val="FF0000"/>
                </a:solidFill>
              </a:rPr>
              <a:t>   </a:t>
            </a:r>
            <a:r>
              <a:rPr lang="tr-TR" sz="9500" b="1" dirty="0" smtClean="0">
                <a:solidFill>
                  <a:srgbClr val="002060"/>
                </a:solidFill>
                <a:latin typeface="Arial Black" pitchFamily="34" charset="0"/>
              </a:rPr>
              <a:t>ÇARPIM</a:t>
            </a:r>
            <a:r>
              <a:rPr lang="tr-TR" sz="9500" b="1" dirty="0" smtClean="0">
                <a:solidFill>
                  <a:srgbClr val="00B0F0"/>
                </a:solidFill>
                <a:latin typeface="Arial Black" pitchFamily="34" charset="0"/>
              </a:rPr>
              <a:t>  </a:t>
            </a:r>
          </a:p>
          <a:p>
            <a:pPr>
              <a:buNone/>
            </a:pPr>
            <a:r>
              <a:rPr lang="tr-TR" sz="9500" b="1" dirty="0" smtClean="0">
                <a:solidFill>
                  <a:srgbClr val="FF0000"/>
                </a:solidFill>
                <a:latin typeface="Arial Black" pitchFamily="34" charset="0"/>
              </a:rPr>
              <a:t>   </a:t>
            </a:r>
            <a:r>
              <a:rPr lang="tr-TR" sz="9500" b="1" dirty="0" smtClean="0">
                <a:solidFill>
                  <a:srgbClr val="002060"/>
                </a:solidFill>
                <a:latin typeface="Arial Black" pitchFamily="34" charset="0"/>
              </a:rPr>
              <a:t>TABLOSU</a:t>
            </a:r>
          </a:p>
          <a:p>
            <a:pPr>
              <a:buNone/>
            </a:pPr>
            <a:r>
              <a:rPr lang="tr-TR" sz="9500" b="1" dirty="0" smtClean="0">
                <a:solidFill>
                  <a:srgbClr val="002060"/>
                </a:solidFill>
                <a:latin typeface="Arial Black" pitchFamily="34" charset="0"/>
              </a:rPr>
              <a:t>OLUŞTURMA</a:t>
            </a:r>
          </a:p>
          <a:p>
            <a:pPr>
              <a:buNone/>
            </a:pPr>
            <a:endParaRPr lang="tr-TR" sz="96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5724128" y="26064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hlinkClick r:id="rId3"/>
              </a:rPr>
              <a:t>www.egitimhane.com</a:t>
            </a:r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57 Metin kutusu"/>
          <p:cNvSpPr txBox="1"/>
          <p:nvPr/>
        </p:nvSpPr>
        <p:spPr>
          <a:xfrm>
            <a:off x="2143108" y="21429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7030A0"/>
                </a:solidFill>
                <a:latin typeface="Arial Narrow" pitchFamily="34" charset="0"/>
              </a:rPr>
              <a:t>             3  İLE   ÇARPIM  TABLOSU</a:t>
            </a:r>
            <a:r>
              <a:rPr lang="tr-TR" sz="2800" b="1" dirty="0" smtClean="0">
                <a:solidFill>
                  <a:srgbClr val="7030A0"/>
                </a:solidFill>
              </a:rPr>
              <a:t> </a:t>
            </a:r>
            <a:endParaRPr lang="tr-TR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72" name="71 Tablo"/>
          <p:cNvGraphicFramePr>
            <a:graphicFrameLocks noGrp="1"/>
          </p:cNvGraphicFramePr>
          <p:nvPr/>
        </p:nvGraphicFramePr>
        <p:xfrm>
          <a:off x="142844" y="714362"/>
          <a:ext cx="8858312" cy="584927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286676"/>
                <a:gridCol w="1571636"/>
              </a:tblGrid>
              <a:tr h="590987">
                <a:tc>
                  <a:txBody>
                    <a:bodyPr/>
                    <a:lstStyle/>
                    <a:p>
                      <a:endParaRPr lang="tr-T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77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dirty="0" smtClean="0"/>
                    </a:p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77276">
                <a:tc>
                  <a:txBody>
                    <a:bodyPr/>
                    <a:lstStyle/>
                    <a:p>
                      <a:r>
                        <a:rPr lang="tr-TR" dirty="0" smtClean="0"/>
                        <a:t> 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7727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6" name="85 Metin kutusu"/>
          <p:cNvSpPr txBox="1"/>
          <p:nvPr/>
        </p:nvSpPr>
        <p:spPr>
          <a:xfrm>
            <a:off x="7429520" y="78579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1 x 3</a:t>
            </a:r>
            <a:endParaRPr lang="tr-TR" sz="2800" b="1" dirty="0"/>
          </a:p>
        </p:txBody>
      </p:sp>
      <p:sp>
        <p:nvSpPr>
          <p:cNvPr id="88" name="87 Metin kutusu"/>
          <p:cNvSpPr txBox="1"/>
          <p:nvPr/>
        </p:nvSpPr>
        <p:spPr>
          <a:xfrm>
            <a:off x="8501090" y="78579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3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89" name="88 Metin kutusu"/>
          <p:cNvSpPr txBox="1"/>
          <p:nvPr/>
        </p:nvSpPr>
        <p:spPr>
          <a:xfrm>
            <a:off x="8215338" y="85723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90" name="89 Metin kutusu"/>
          <p:cNvSpPr txBox="1"/>
          <p:nvPr/>
        </p:nvSpPr>
        <p:spPr>
          <a:xfrm>
            <a:off x="7429520" y="135729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2 x 3</a:t>
            </a:r>
            <a:endParaRPr lang="tr-TR" sz="2800" b="1" dirty="0"/>
          </a:p>
        </p:txBody>
      </p:sp>
      <p:sp>
        <p:nvSpPr>
          <p:cNvPr id="91" name="90 Metin kutusu"/>
          <p:cNvSpPr txBox="1"/>
          <p:nvPr/>
        </p:nvSpPr>
        <p:spPr>
          <a:xfrm>
            <a:off x="8215338" y="142873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93" name="92 Metin kutusu"/>
          <p:cNvSpPr txBox="1"/>
          <p:nvPr/>
        </p:nvSpPr>
        <p:spPr>
          <a:xfrm>
            <a:off x="8429652" y="1357298"/>
            <a:ext cx="714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 6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97" name="96 Metin kutusu"/>
          <p:cNvSpPr txBox="1"/>
          <p:nvPr/>
        </p:nvSpPr>
        <p:spPr>
          <a:xfrm>
            <a:off x="7429520" y="185736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3 x 3</a:t>
            </a:r>
            <a:endParaRPr lang="tr-TR" sz="2800" b="1" dirty="0"/>
          </a:p>
        </p:txBody>
      </p:sp>
      <p:sp>
        <p:nvSpPr>
          <p:cNvPr id="98" name="97 Metin kutusu"/>
          <p:cNvSpPr txBox="1"/>
          <p:nvPr/>
        </p:nvSpPr>
        <p:spPr>
          <a:xfrm>
            <a:off x="8215338" y="192880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99" name="98 Metin kutusu"/>
          <p:cNvSpPr txBox="1"/>
          <p:nvPr/>
        </p:nvSpPr>
        <p:spPr>
          <a:xfrm>
            <a:off x="8501090" y="1928802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9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71" name="70 Metin kutusu"/>
          <p:cNvSpPr txBox="1"/>
          <p:nvPr/>
        </p:nvSpPr>
        <p:spPr>
          <a:xfrm>
            <a:off x="7429520" y="2500306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4 x 3</a:t>
            </a:r>
            <a:endParaRPr lang="tr-TR" sz="2800" b="1" dirty="0"/>
          </a:p>
        </p:txBody>
      </p:sp>
      <p:sp>
        <p:nvSpPr>
          <p:cNvPr id="73" name="72 Metin kutusu"/>
          <p:cNvSpPr txBox="1"/>
          <p:nvPr/>
        </p:nvSpPr>
        <p:spPr>
          <a:xfrm>
            <a:off x="8215338" y="257174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74" name="73 Metin kutusu"/>
          <p:cNvSpPr txBox="1"/>
          <p:nvPr/>
        </p:nvSpPr>
        <p:spPr>
          <a:xfrm>
            <a:off x="8358214" y="2500306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 12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75" name="74 Metin kutusu"/>
          <p:cNvSpPr txBox="1"/>
          <p:nvPr/>
        </p:nvSpPr>
        <p:spPr>
          <a:xfrm>
            <a:off x="7429520" y="307181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5 x 3</a:t>
            </a:r>
            <a:endParaRPr lang="tr-TR" sz="2800" b="1" dirty="0"/>
          </a:p>
        </p:txBody>
      </p:sp>
      <p:sp>
        <p:nvSpPr>
          <p:cNvPr id="76" name="75 Metin kutusu"/>
          <p:cNvSpPr txBox="1"/>
          <p:nvPr/>
        </p:nvSpPr>
        <p:spPr>
          <a:xfrm>
            <a:off x="8215338" y="314324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77" name="76 Metin kutusu"/>
          <p:cNvSpPr txBox="1"/>
          <p:nvPr/>
        </p:nvSpPr>
        <p:spPr>
          <a:xfrm>
            <a:off x="8501090" y="3071810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15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79" name="78 Metin kutusu"/>
          <p:cNvSpPr txBox="1"/>
          <p:nvPr/>
        </p:nvSpPr>
        <p:spPr>
          <a:xfrm>
            <a:off x="7429520" y="364331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6 x 3</a:t>
            </a:r>
            <a:endParaRPr lang="tr-TR" sz="2800" b="1" dirty="0"/>
          </a:p>
        </p:txBody>
      </p:sp>
      <p:sp>
        <p:nvSpPr>
          <p:cNvPr id="80" name="79 Metin kutusu"/>
          <p:cNvSpPr txBox="1"/>
          <p:nvPr/>
        </p:nvSpPr>
        <p:spPr>
          <a:xfrm>
            <a:off x="8215338" y="371475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81" name="80 Metin kutusu"/>
          <p:cNvSpPr txBox="1"/>
          <p:nvPr/>
        </p:nvSpPr>
        <p:spPr>
          <a:xfrm>
            <a:off x="8501090" y="3643314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18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82" name="81 Metin kutusu"/>
          <p:cNvSpPr txBox="1"/>
          <p:nvPr/>
        </p:nvSpPr>
        <p:spPr>
          <a:xfrm>
            <a:off x="7429520" y="4286256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7 x 3</a:t>
            </a:r>
            <a:endParaRPr lang="tr-TR" sz="2800" b="1" dirty="0"/>
          </a:p>
        </p:txBody>
      </p:sp>
      <p:sp>
        <p:nvSpPr>
          <p:cNvPr id="83" name="82 Metin kutusu"/>
          <p:cNvSpPr txBox="1"/>
          <p:nvPr/>
        </p:nvSpPr>
        <p:spPr>
          <a:xfrm>
            <a:off x="8286776" y="435769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84" name="83 Metin kutusu"/>
          <p:cNvSpPr txBox="1"/>
          <p:nvPr/>
        </p:nvSpPr>
        <p:spPr>
          <a:xfrm>
            <a:off x="8501090" y="4286256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21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85" name="84 Metin kutusu"/>
          <p:cNvSpPr txBox="1"/>
          <p:nvPr/>
        </p:nvSpPr>
        <p:spPr>
          <a:xfrm>
            <a:off x="7429520" y="485776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8 x 3</a:t>
            </a:r>
            <a:endParaRPr lang="tr-TR" sz="2800" b="1" dirty="0"/>
          </a:p>
        </p:txBody>
      </p:sp>
      <p:sp>
        <p:nvSpPr>
          <p:cNvPr id="87" name="86 Metin kutusu"/>
          <p:cNvSpPr txBox="1"/>
          <p:nvPr/>
        </p:nvSpPr>
        <p:spPr>
          <a:xfrm>
            <a:off x="8215338" y="485776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92" name="91 Metin kutusu"/>
          <p:cNvSpPr txBox="1"/>
          <p:nvPr/>
        </p:nvSpPr>
        <p:spPr>
          <a:xfrm>
            <a:off x="8501090" y="4857760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24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100" name="99 Metin kutusu"/>
          <p:cNvSpPr txBox="1"/>
          <p:nvPr/>
        </p:nvSpPr>
        <p:spPr>
          <a:xfrm>
            <a:off x="7429520" y="542926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9 x 3</a:t>
            </a:r>
            <a:endParaRPr lang="tr-TR" sz="2800" b="1" dirty="0"/>
          </a:p>
        </p:txBody>
      </p:sp>
      <p:sp>
        <p:nvSpPr>
          <p:cNvPr id="101" name="100 Metin kutusu"/>
          <p:cNvSpPr txBox="1"/>
          <p:nvPr/>
        </p:nvSpPr>
        <p:spPr>
          <a:xfrm>
            <a:off x="8215338" y="550070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102" name="101 Metin kutusu"/>
          <p:cNvSpPr txBox="1"/>
          <p:nvPr/>
        </p:nvSpPr>
        <p:spPr>
          <a:xfrm>
            <a:off x="8501090" y="5429264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27</a:t>
            </a:r>
            <a:endParaRPr lang="tr-TR" sz="2800" b="1" dirty="0">
              <a:solidFill>
                <a:srgbClr val="00B0F0"/>
              </a:solidFill>
            </a:endParaRPr>
          </a:p>
        </p:txBody>
      </p:sp>
      <p:sp>
        <p:nvSpPr>
          <p:cNvPr id="104" name="103 Metin kutusu"/>
          <p:cNvSpPr txBox="1"/>
          <p:nvPr/>
        </p:nvSpPr>
        <p:spPr>
          <a:xfrm>
            <a:off x="7358082" y="6000768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10 x 3</a:t>
            </a:r>
            <a:endParaRPr lang="tr-TR" sz="2800" b="1" dirty="0"/>
          </a:p>
        </p:txBody>
      </p:sp>
      <p:sp>
        <p:nvSpPr>
          <p:cNvPr id="105" name="104 Metin kutusu"/>
          <p:cNvSpPr txBox="1"/>
          <p:nvPr/>
        </p:nvSpPr>
        <p:spPr>
          <a:xfrm>
            <a:off x="8286776" y="600076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FF0000"/>
                </a:solidFill>
              </a:rPr>
              <a:t>=</a:t>
            </a:r>
            <a:endParaRPr lang="tr-TR" sz="2800" b="1" dirty="0">
              <a:solidFill>
                <a:srgbClr val="FF0000"/>
              </a:solidFill>
            </a:endParaRPr>
          </a:p>
        </p:txBody>
      </p:sp>
      <p:sp>
        <p:nvSpPr>
          <p:cNvPr id="106" name="105 Metin kutusu"/>
          <p:cNvSpPr txBox="1"/>
          <p:nvPr/>
        </p:nvSpPr>
        <p:spPr>
          <a:xfrm>
            <a:off x="8501090" y="6000768"/>
            <a:ext cx="64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>
                <a:solidFill>
                  <a:srgbClr val="00B0F0"/>
                </a:solidFill>
              </a:rPr>
              <a:t>30</a:t>
            </a:r>
            <a:endParaRPr lang="tr-TR" sz="2800" b="1" dirty="0">
              <a:solidFill>
                <a:srgbClr val="00B0F0"/>
              </a:solidFill>
            </a:endParaRPr>
          </a:p>
        </p:txBody>
      </p:sp>
      <p:pic>
        <p:nvPicPr>
          <p:cNvPr id="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8579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35729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92880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92880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92880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0030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50030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50030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50030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14324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14324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14324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14324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14324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1475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71475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71475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71475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71475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714752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25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8625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28625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428625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28625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28625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28625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85776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85776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85776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485776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85776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85776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85776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85776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42926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542926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42926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542926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542926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542926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542926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542926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542926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6000768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0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6000"/>
                            </p:stCondLst>
                            <p:childTnLst>
                              <p:par>
                                <p:cTn id="1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8000"/>
                            </p:stCondLst>
                            <p:childTnLst>
                              <p:par>
                                <p:cTn id="1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9000"/>
                            </p:stCondLst>
                            <p:childTnLst>
                              <p:par>
                                <p:cTn id="1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1000"/>
                            </p:stCondLst>
                            <p:childTnLst>
                              <p:par>
                                <p:cTn id="1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2000"/>
                            </p:stCondLst>
                            <p:childTnLst>
                              <p:par>
                                <p:cTn id="1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3000"/>
                            </p:stCondLst>
                            <p:childTnLst>
                              <p:par>
                                <p:cTn id="1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4000"/>
                            </p:stCondLst>
                            <p:childTnLst>
                              <p:par>
                                <p:cTn id="1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0"/>
                            </p:stCondLst>
                            <p:childTnLst>
                              <p:par>
                                <p:cTn id="1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6000"/>
                            </p:stCondLst>
                            <p:childTnLst>
                              <p:par>
                                <p:cTn id="1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7000"/>
                            </p:stCondLst>
                            <p:childTnLst>
                              <p:par>
                                <p:cTn id="1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38000"/>
                            </p:stCondLst>
                            <p:childTnLst>
                              <p:par>
                                <p:cTn id="1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1000"/>
                            </p:stCondLst>
                            <p:childTnLst>
                              <p:par>
                                <p:cTn id="2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42000"/>
                            </p:stCondLst>
                            <p:childTnLst>
                              <p:par>
                                <p:cTn id="2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44000"/>
                            </p:stCondLst>
                            <p:childTnLst>
                              <p:par>
                                <p:cTn id="2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45000"/>
                            </p:stCondLst>
                            <p:childTnLst>
                              <p:par>
                                <p:cTn id="2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46000"/>
                            </p:stCondLst>
                            <p:childTnLst>
                              <p:par>
                                <p:cTn id="2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7000"/>
                            </p:stCondLst>
                            <p:childTnLst>
                              <p:par>
                                <p:cTn id="2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8000"/>
                            </p:stCondLst>
                            <p:childTnLst>
                              <p:par>
                                <p:cTn id="2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50000"/>
                            </p:stCondLst>
                            <p:childTnLst>
                              <p:par>
                                <p:cTn id="2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51000"/>
                            </p:stCondLst>
                            <p:childTnLst>
                              <p:par>
                                <p:cTn id="2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52000"/>
                            </p:stCondLst>
                            <p:childTnLst>
                              <p:par>
                                <p:cTn id="2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53000"/>
                            </p:stCondLst>
                            <p:childTnLst>
                              <p:par>
                                <p:cTn id="2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54000"/>
                            </p:stCondLst>
                            <p:childTnLst>
                              <p:par>
                                <p:cTn id="2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55000"/>
                            </p:stCondLst>
                            <p:childTnLst>
                              <p:par>
                                <p:cTn id="2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56000"/>
                            </p:stCondLst>
                            <p:childTnLst>
                              <p:par>
                                <p:cTn id="2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7000"/>
                            </p:stCondLst>
                            <p:childTnLst>
                              <p:par>
                                <p:cTn id="2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58000"/>
                            </p:stCondLst>
                            <p:childTnLst>
                              <p:par>
                                <p:cTn id="2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9000"/>
                            </p:stCondLst>
                            <p:childTnLst>
                              <p:par>
                                <p:cTn id="3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60000"/>
                            </p:stCondLst>
                            <p:childTnLst>
                              <p:par>
                                <p:cTn id="3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61000"/>
                            </p:stCondLst>
                            <p:childTnLst>
                              <p:par>
                                <p:cTn id="3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62000"/>
                            </p:stCondLst>
                            <p:childTnLst>
                              <p:par>
                                <p:cTn id="3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63000"/>
                            </p:stCondLst>
                            <p:childTnLst>
                              <p:par>
                                <p:cTn id="3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64000"/>
                            </p:stCondLst>
                            <p:childTnLst>
                              <p:par>
                                <p:cTn id="3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65000"/>
                            </p:stCondLst>
                            <p:childTnLst>
                              <p:par>
                                <p:cTn id="3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2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66000"/>
                            </p:stCondLst>
                            <p:childTnLst>
                              <p:par>
                                <p:cTn id="3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67000"/>
                            </p:stCondLst>
                            <p:childTnLst>
                              <p:par>
                                <p:cTn id="3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68000"/>
                            </p:stCondLst>
                            <p:childTnLst>
                              <p:par>
                                <p:cTn id="3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69000"/>
                            </p:stCondLst>
                            <p:childTnLst>
                              <p:par>
                                <p:cTn id="3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70000"/>
                            </p:stCondLst>
                            <p:childTnLst>
                              <p:par>
                                <p:cTn id="3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71000"/>
                            </p:stCondLst>
                            <p:childTnLst>
                              <p:par>
                                <p:cTn id="3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75000"/>
                            </p:stCondLst>
                            <p:childTnLst>
                              <p:par>
                                <p:cTn id="3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76000"/>
                            </p:stCondLst>
                            <p:childTnLst>
                              <p:par>
                                <p:cTn id="3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77000"/>
                            </p:stCondLst>
                            <p:childTnLst>
                              <p:par>
                                <p:cTn id="3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78000"/>
                            </p:stCondLst>
                            <p:childTnLst>
                              <p:par>
                                <p:cTn id="3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79000"/>
                            </p:stCondLst>
                            <p:childTnLst>
                              <p:par>
                                <p:cTn id="3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80000"/>
                            </p:stCondLst>
                            <p:childTnLst>
                              <p:par>
                                <p:cTn id="3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81000"/>
                            </p:stCondLst>
                            <p:childTnLst>
                              <p:par>
                                <p:cTn id="3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82000"/>
                            </p:stCondLst>
                            <p:childTnLst>
                              <p:par>
                                <p:cTn id="4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2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83000"/>
                            </p:stCondLst>
                            <p:childTnLst>
                              <p:par>
                                <p:cTn id="4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84000"/>
                            </p:stCondLst>
                            <p:childTnLst>
                              <p:par>
                                <p:cTn id="4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2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3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4" fill="hold">
                            <p:stCondLst>
                              <p:cond delay="85000"/>
                            </p:stCondLst>
                            <p:childTnLst>
                              <p:par>
                                <p:cTn id="4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86000"/>
                            </p:stCondLst>
                            <p:childTnLst>
                              <p:par>
                                <p:cTn id="4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87000"/>
                            </p:stCondLst>
                            <p:childTnLst>
                              <p:par>
                                <p:cTn id="4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8" grpId="0"/>
      <p:bldP spid="89" grpId="0"/>
      <p:bldP spid="90" grpId="0"/>
      <p:bldP spid="91" grpId="0"/>
      <p:bldP spid="93" grpId="0"/>
      <p:bldP spid="97" grpId="0"/>
      <p:bldP spid="98" grpId="0"/>
      <p:bldP spid="99" grpId="0"/>
      <p:bldP spid="71" grpId="0"/>
      <p:bldP spid="73" grpId="0"/>
      <p:bldP spid="74" grpId="0"/>
      <p:bldP spid="75" grpId="0"/>
      <p:bldP spid="76" grpId="0"/>
      <p:bldP spid="77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7" grpId="0"/>
      <p:bldP spid="92" grpId="0"/>
      <p:bldP spid="100" grpId="0"/>
      <p:bldP spid="101" grpId="0"/>
      <p:bldP spid="102" grpId="0"/>
      <p:bldP spid="104" grpId="0"/>
      <p:bldP spid="105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85722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1428728" y="1285860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92879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2357422" y="1357298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2928926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785786" y="342900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3" name="22 Dikdörtgen"/>
          <p:cNvSpPr/>
          <p:nvPr/>
        </p:nvSpPr>
        <p:spPr>
          <a:xfrm>
            <a:off x="1357290" y="3357562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85735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2285984" y="3357562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786050" y="3357562"/>
            <a:ext cx="963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12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785786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285852" y="5429264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785918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2285984" y="5429264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2786050" y="5429264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7" name="36 Eksi"/>
          <p:cNvSpPr/>
          <p:nvPr/>
        </p:nvSpPr>
        <p:spPr>
          <a:xfrm>
            <a:off x="-1643106" y="2071678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Eksi"/>
          <p:cNvSpPr/>
          <p:nvPr/>
        </p:nvSpPr>
        <p:spPr>
          <a:xfrm>
            <a:off x="-1714544" y="4143380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Metin kutusu"/>
          <p:cNvSpPr txBox="1"/>
          <p:nvPr/>
        </p:nvSpPr>
        <p:spPr>
          <a:xfrm>
            <a:off x="6357950" y="285728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00B0F0"/>
                </a:solidFill>
              </a:rPr>
              <a:t>2   kere   3</a:t>
            </a:r>
            <a:endParaRPr lang="tr-TR" sz="3200" b="1" dirty="0">
              <a:solidFill>
                <a:srgbClr val="00B0F0"/>
              </a:solidFill>
            </a:endParaRPr>
          </a:p>
        </p:txBody>
      </p:sp>
      <p:sp>
        <p:nvSpPr>
          <p:cNvPr id="40" name="39 Metin kutusu"/>
          <p:cNvSpPr txBox="1"/>
          <p:nvPr/>
        </p:nvSpPr>
        <p:spPr>
          <a:xfrm>
            <a:off x="6429388" y="85723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accent6"/>
                </a:solidFill>
              </a:rPr>
              <a:t>2   tane   3</a:t>
            </a:r>
            <a:endParaRPr lang="tr-TR" sz="3200" b="1" dirty="0">
              <a:solidFill>
                <a:schemeClr val="accent6"/>
              </a:solidFill>
            </a:endParaRPr>
          </a:p>
        </p:txBody>
      </p:sp>
      <p:sp>
        <p:nvSpPr>
          <p:cNvPr id="41" name="40 Metin kutusu"/>
          <p:cNvSpPr txBox="1"/>
          <p:nvPr/>
        </p:nvSpPr>
        <p:spPr>
          <a:xfrm>
            <a:off x="6500826" y="142873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tx2"/>
                </a:solidFill>
              </a:rPr>
              <a:t>2   çarpı  3</a:t>
            </a:r>
            <a:endParaRPr lang="tr-TR" sz="3200" b="1" dirty="0">
              <a:solidFill>
                <a:schemeClr val="tx2"/>
              </a:solidFill>
            </a:endParaRPr>
          </a:p>
        </p:txBody>
      </p:sp>
      <p:sp>
        <p:nvSpPr>
          <p:cNvPr id="42" name="41 Metin kutusu"/>
          <p:cNvSpPr txBox="1"/>
          <p:nvPr/>
        </p:nvSpPr>
        <p:spPr>
          <a:xfrm>
            <a:off x="6286512" y="235743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00B0F0"/>
                </a:solidFill>
              </a:rPr>
              <a:t>4   kere   3</a:t>
            </a:r>
            <a:endParaRPr lang="tr-TR" sz="3200" b="1" dirty="0">
              <a:solidFill>
                <a:srgbClr val="00B0F0"/>
              </a:solidFill>
            </a:endParaRPr>
          </a:p>
        </p:txBody>
      </p:sp>
      <p:sp>
        <p:nvSpPr>
          <p:cNvPr id="43" name="42 Metin kutusu"/>
          <p:cNvSpPr txBox="1"/>
          <p:nvPr/>
        </p:nvSpPr>
        <p:spPr>
          <a:xfrm>
            <a:off x="6286512" y="285749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accent6"/>
                </a:solidFill>
              </a:rPr>
              <a:t>4   tane   3</a:t>
            </a:r>
            <a:endParaRPr lang="tr-TR" sz="3200" b="1" dirty="0">
              <a:solidFill>
                <a:schemeClr val="accent6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6286512" y="335756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tx2"/>
                </a:solidFill>
              </a:rPr>
              <a:t>4   çarpı  3</a:t>
            </a:r>
            <a:endParaRPr lang="tr-TR" sz="3200" b="1" dirty="0">
              <a:solidFill>
                <a:schemeClr val="tx2"/>
              </a:solidFill>
            </a:endParaRPr>
          </a:p>
        </p:txBody>
      </p:sp>
      <p:sp>
        <p:nvSpPr>
          <p:cNvPr id="45" name="44 Metin kutusu"/>
          <p:cNvSpPr txBox="1"/>
          <p:nvPr/>
        </p:nvSpPr>
        <p:spPr>
          <a:xfrm>
            <a:off x="6500826" y="450057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rgbClr val="00B0F0"/>
                </a:solidFill>
              </a:rPr>
              <a:t>3   kere   3</a:t>
            </a:r>
            <a:endParaRPr lang="tr-TR" sz="3200" b="1" dirty="0">
              <a:solidFill>
                <a:srgbClr val="00B0F0"/>
              </a:solidFill>
            </a:endParaRPr>
          </a:p>
        </p:txBody>
      </p:sp>
      <p:sp>
        <p:nvSpPr>
          <p:cNvPr id="46" name="45 Metin kutusu"/>
          <p:cNvSpPr txBox="1"/>
          <p:nvPr/>
        </p:nvSpPr>
        <p:spPr>
          <a:xfrm>
            <a:off x="6429388" y="500063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accent6"/>
                </a:solidFill>
              </a:rPr>
              <a:t>3   tane   3</a:t>
            </a:r>
            <a:endParaRPr lang="tr-TR" sz="3200" b="1" dirty="0">
              <a:solidFill>
                <a:schemeClr val="accent6"/>
              </a:solidFill>
            </a:endParaRPr>
          </a:p>
        </p:txBody>
      </p:sp>
      <p:sp>
        <p:nvSpPr>
          <p:cNvPr id="47" name="46 Metin kutusu"/>
          <p:cNvSpPr txBox="1"/>
          <p:nvPr/>
        </p:nvSpPr>
        <p:spPr>
          <a:xfrm>
            <a:off x="6500826" y="550070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 smtClean="0">
                <a:solidFill>
                  <a:schemeClr val="tx2"/>
                </a:solidFill>
              </a:rPr>
              <a:t>3   çarpı  3</a:t>
            </a:r>
            <a:endParaRPr lang="tr-TR" sz="3200" b="1" dirty="0">
              <a:solidFill>
                <a:schemeClr val="tx2"/>
              </a:solidFill>
            </a:endParaRPr>
          </a:p>
        </p:txBody>
      </p:sp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35743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35743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35743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357694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357694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42886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7" grpId="0"/>
      <p:bldP spid="22" grpId="0"/>
      <p:bldP spid="23" grpId="0"/>
      <p:bldP spid="24" grpId="0"/>
      <p:bldP spid="25" grpId="0"/>
      <p:bldP spid="26" grpId="0"/>
      <p:bldP spid="30" grpId="0"/>
      <p:bldP spid="31" grpId="0"/>
      <p:bldP spid="32" grpId="0"/>
      <p:bldP spid="33" grpId="0"/>
      <p:bldP spid="34" grpId="0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85722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1428728" y="1285860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92879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2357422" y="1357298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2928926" y="1285860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21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78578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3" name="22 Dikdörtgen"/>
          <p:cNvSpPr/>
          <p:nvPr/>
        </p:nvSpPr>
        <p:spPr>
          <a:xfrm>
            <a:off x="1357290" y="3357562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85735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2285984" y="3357562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786050" y="3357562"/>
            <a:ext cx="963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785786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285852" y="5429264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785918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2285984" y="5429264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2786050" y="5429264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30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7" name="36 Eksi"/>
          <p:cNvSpPr/>
          <p:nvPr/>
        </p:nvSpPr>
        <p:spPr>
          <a:xfrm>
            <a:off x="-1643106" y="2071678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Eksi"/>
          <p:cNvSpPr/>
          <p:nvPr/>
        </p:nvSpPr>
        <p:spPr>
          <a:xfrm>
            <a:off x="-1714544" y="4143380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Metin kutusu"/>
          <p:cNvSpPr txBox="1"/>
          <p:nvPr/>
        </p:nvSpPr>
        <p:spPr>
          <a:xfrm>
            <a:off x="5929322" y="1357298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7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5929322" y="3429000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5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5" name="44 Metin kutusu"/>
          <p:cNvSpPr txBox="1"/>
          <p:nvPr/>
        </p:nvSpPr>
        <p:spPr>
          <a:xfrm>
            <a:off x="6143636" y="5715016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6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42886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35743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42886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42886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42886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50057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450057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50057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50057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500"/>
                            </p:stCondLst>
                            <p:childTnLst>
                              <p:par>
                                <p:cTn id="1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500"/>
                            </p:stCondLst>
                            <p:childTnLst>
                              <p:par>
                                <p:cTn id="1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4500"/>
                            </p:stCondLst>
                            <p:childTnLst>
                              <p:par>
                                <p:cTn id="1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500"/>
                            </p:stCondLst>
                            <p:childTnLst>
                              <p:par>
                                <p:cTn id="1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7" grpId="0"/>
      <p:bldP spid="22" grpId="0"/>
      <p:bldP spid="23" grpId="0"/>
      <p:bldP spid="24" grpId="0"/>
      <p:bldP spid="25" grpId="0"/>
      <p:bldP spid="26" grpId="0"/>
      <p:bldP spid="30" grpId="0"/>
      <p:bldP spid="31" grpId="0"/>
      <p:bldP spid="32" grpId="0"/>
      <p:bldP spid="33" grpId="0"/>
      <p:bldP spid="34" grpId="0"/>
      <p:bldP spid="37" grpId="0" animBg="1"/>
      <p:bldP spid="38" grpId="0" animBg="1"/>
      <p:bldP spid="43" grpId="0" animBg="1"/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85722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1428728" y="1285860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928794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2357422" y="1357298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2928926" y="1285860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27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78578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3" name="22 Dikdörtgen"/>
          <p:cNvSpPr/>
          <p:nvPr/>
        </p:nvSpPr>
        <p:spPr>
          <a:xfrm>
            <a:off x="1357290" y="3357562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857356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2285984" y="3357562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786050" y="335756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785786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285852" y="5429264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785918" y="5429264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2285984" y="5429264"/>
            <a:ext cx="567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2786050" y="5429264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24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7" name="36 Eksi"/>
          <p:cNvSpPr/>
          <p:nvPr/>
        </p:nvSpPr>
        <p:spPr>
          <a:xfrm>
            <a:off x="-1643106" y="2071678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37 Eksi"/>
          <p:cNvSpPr/>
          <p:nvPr/>
        </p:nvSpPr>
        <p:spPr>
          <a:xfrm>
            <a:off x="-1714544" y="4143380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7" name="46 Metin kutusu"/>
          <p:cNvSpPr txBox="1"/>
          <p:nvPr/>
        </p:nvSpPr>
        <p:spPr>
          <a:xfrm>
            <a:off x="5500694" y="1285860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9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8" name="47 Metin kutusu"/>
          <p:cNvSpPr txBox="1"/>
          <p:nvPr/>
        </p:nvSpPr>
        <p:spPr>
          <a:xfrm>
            <a:off x="5643570" y="3000372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1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9" name="48 Metin kutusu"/>
          <p:cNvSpPr txBox="1"/>
          <p:nvPr/>
        </p:nvSpPr>
        <p:spPr>
          <a:xfrm>
            <a:off x="5786446" y="5643578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8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24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4285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28599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357694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442913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7" grpId="0"/>
      <p:bldP spid="22" grpId="0"/>
      <p:bldP spid="23" grpId="0"/>
      <p:bldP spid="24" grpId="0"/>
      <p:bldP spid="25" grpId="0"/>
      <p:bldP spid="26" grpId="0"/>
      <p:bldP spid="30" grpId="0"/>
      <p:bldP spid="31" grpId="0"/>
      <p:bldP spid="32" grpId="0"/>
      <p:bldP spid="33" grpId="0"/>
      <p:bldP spid="34" grpId="0"/>
      <p:bldP spid="37" grpId="0" animBg="1"/>
      <p:bldP spid="38" grpId="0" animBg="1"/>
      <p:bldP spid="47" grpId="0" animBg="1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1285852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357158" y="13572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285852" y="357166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285852" y="2143116"/>
            <a:ext cx="963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12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357290" y="478632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428596" y="49291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357290" y="3857628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1000100" y="5715016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8" name="37 Eksi"/>
          <p:cNvSpPr/>
          <p:nvPr/>
        </p:nvSpPr>
        <p:spPr>
          <a:xfrm>
            <a:off x="-1571668" y="3357562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Dikdörtgen"/>
          <p:cNvSpPr/>
          <p:nvPr/>
        </p:nvSpPr>
        <p:spPr>
          <a:xfrm>
            <a:off x="357158" y="2143116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0" name="39 Yukarı Ok"/>
          <p:cNvSpPr/>
          <p:nvPr/>
        </p:nvSpPr>
        <p:spPr>
          <a:xfrm>
            <a:off x="1500166" y="1142984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Dikdörtgen"/>
          <p:cNvSpPr/>
          <p:nvPr/>
        </p:nvSpPr>
        <p:spPr>
          <a:xfrm>
            <a:off x="428596" y="5786454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2" name="41 Yukarı Ok"/>
          <p:cNvSpPr/>
          <p:nvPr/>
        </p:nvSpPr>
        <p:spPr>
          <a:xfrm>
            <a:off x="1500166" y="4643446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Metin kutusu"/>
          <p:cNvSpPr txBox="1"/>
          <p:nvPr/>
        </p:nvSpPr>
        <p:spPr>
          <a:xfrm>
            <a:off x="3929058" y="1785926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4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4071934" y="5072074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2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7861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7861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17" grpId="0"/>
      <p:bldP spid="30" grpId="0"/>
      <p:bldP spid="30" grpId="1"/>
      <p:bldP spid="32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1285852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357158" y="13572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285852" y="357166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285852" y="2143116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357290" y="478632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428596" y="49291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357290" y="3857628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1000100" y="5715016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18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8" name="37 Eksi"/>
          <p:cNvSpPr/>
          <p:nvPr/>
        </p:nvSpPr>
        <p:spPr>
          <a:xfrm>
            <a:off x="-1571668" y="3357562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Dikdörtgen"/>
          <p:cNvSpPr/>
          <p:nvPr/>
        </p:nvSpPr>
        <p:spPr>
          <a:xfrm>
            <a:off x="357158" y="2143116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0" name="39 Yukarı Ok"/>
          <p:cNvSpPr/>
          <p:nvPr/>
        </p:nvSpPr>
        <p:spPr>
          <a:xfrm>
            <a:off x="1500166" y="1142984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Dikdörtgen"/>
          <p:cNvSpPr/>
          <p:nvPr/>
        </p:nvSpPr>
        <p:spPr>
          <a:xfrm>
            <a:off x="428596" y="5786454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2" name="41 Yukarı Ok"/>
          <p:cNvSpPr/>
          <p:nvPr/>
        </p:nvSpPr>
        <p:spPr>
          <a:xfrm>
            <a:off x="1500166" y="4643446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Metin kutusu"/>
          <p:cNvSpPr txBox="1"/>
          <p:nvPr/>
        </p:nvSpPr>
        <p:spPr>
          <a:xfrm>
            <a:off x="3929058" y="1785926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3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4214810" y="5072074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6 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57166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57166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28604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71475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3643314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71475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71475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71475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714752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17" grpId="0"/>
      <p:bldP spid="30" grpId="0"/>
      <p:bldP spid="30" grpId="1"/>
      <p:bldP spid="32" grpId="0"/>
      <p:bldP spid="34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1285852" y="1285860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357158" y="13572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357290" y="357166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000100" y="2143116"/>
            <a:ext cx="10715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15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357290" y="4786322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428596" y="4929198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x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1357290" y="3857628"/>
            <a:ext cx="574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1000100" y="5715016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21</a:t>
            </a:r>
            <a:endParaRPr lang="tr-T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8" name="37 Eksi"/>
          <p:cNvSpPr/>
          <p:nvPr/>
        </p:nvSpPr>
        <p:spPr>
          <a:xfrm>
            <a:off x="-1571668" y="3357562"/>
            <a:ext cx="12430212" cy="21431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38 Dikdörtgen"/>
          <p:cNvSpPr/>
          <p:nvPr/>
        </p:nvSpPr>
        <p:spPr>
          <a:xfrm>
            <a:off x="357158" y="2143116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0" name="39 Yukarı Ok"/>
          <p:cNvSpPr/>
          <p:nvPr/>
        </p:nvSpPr>
        <p:spPr>
          <a:xfrm>
            <a:off x="1500166" y="1142984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40 Dikdörtgen"/>
          <p:cNvSpPr/>
          <p:nvPr/>
        </p:nvSpPr>
        <p:spPr>
          <a:xfrm>
            <a:off x="428596" y="5786454"/>
            <a:ext cx="2071702" cy="7143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chemeClr val="accent6"/>
              </a:solidFill>
            </a:endParaRPr>
          </a:p>
        </p:txBody>
      </p:sp>
      <p:sp>
        <p:nvSpPr>
          <p:cNvPr id="42" name="41 Yukarı Ok"/>
          <p:cNvSpPr/>
          <p:nvPr/>
        </p:nvSpPr>
        <p:spPr>
          <a:xfrm>
            <a:off x="1500166" y="4643446"/>
            <a:ext cx="214314" cy="285752"/>
          </a:xfrm>
          <a:prstGeom prst="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3" name="42 Metin kutusu"/>
          <p:cNvSpPr txBox="1"/>
          <p:nvPr/>
        </p:nvSpPr>
        <p:spPr>
          <a:xfrm>
            <a:off x="4143372" y="2071678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5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sp>
        <p:nvSpPr>
          <p:cNvPr id="44" name="43 Metin kutusu"/>
          <p:cNvSpPr txBox="1"/>
          <p:nvPr/>
        </p:nvSpPr>
        <p:spPr>
          <a:xfrm>
            <a:off x="4143372" y="5286388"/>
            <a:ext cx="2500330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sz="4000" b="1" dirty="0" smtClean="0">
                <a:solidFill>
                  <a:srgbClr val="FF0000"/>
                </a:solidFill>
              </a:rPr>
              <a:t>7  </a:t>
            </a:r>
            <a:r>
              <a:rPr lang="tr-TR" sz="4000" b="1" dirty="0" smtClean="0">
                <a:solidFill>
                  <a:srgbClr val="00B050"/>
                </a:solidFill>
              </a:rPr>
              <a:t>kere </a:t>
            </a:r>
            <a:r>
              <a:rPr lang="tr-TR" sz="4000" b="1" dirty="0" smtClean="0">
                <a:solidFill>
                  <a:srgbClr val="FF0000"/>
                </a:solidFill>
              </a:rPr>
              <a:t> 3</a:t>
            </a:r>
            <a:endParaRPr lang="tr-TR" sz="4000" b="1" dirty="0">
              <a:solidFill>
                <a:srgbClr val="FF0000"/>
              </a:solidFill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2857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142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8576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8576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857628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7861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7861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37861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378619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17" grpId="0"/>
      <p:bldP spid="30" grpId="0"/>
      <p:bldP spid="30" grpId="1"/>
      <p:bldP spid="32" grpId="0"/>
      <p:bldP spid="34" grpId="0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2164</TotalTime>
  <Words>200</Words>
  <Application>Microsoft Office PowerPoint</Application>
  <PresentationFormat>Ekran Gösterisi (4:3)</PresentationFormat>
  <Paragraphs>130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KADİR CAN</dc:creator>
  <cp:lastModifiedBy>Asus</cp:lastModifiedBy>
  <cp:revision>232</cp:revision>
  <dcterms:created xsi:type="dcterms:W3CDTF">2015-01-18T05:02:21Z</dcterms:created>
  <dcterms:modified xsi:type="dcterms:W3CDTF">2020-09-11T05:40:08Z</dcterms:modified>
</cp:coreProperties>
</file>