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319" r:id="rId2"/>
    <p:sldId id="321" r:id="rId3"/>
    <p:sldId id="318" r:id="rId4"/>
    <p:sldId id="303" r:id="rId5"/>
    <p:sldId id="322" r:id="rId6"/>
    <p:sldId id="324" r:id="rId7"/>
    <p:sldId id="323" r:id="rId8"/>
    <p:sldId id="325" r:id="rId9"/>
    <p:sldId id="326" r:id="rId10"/>
    <p:sldId id="327" r:id="rId11"/>
    <p:sldId id="317" r:id="rId12"/>
    <p:sldId id="328" r:id="rId13"/>
    <p:sldId id="329" r:id="rId14"/>
    <p:sldId id="301" r:id="rId15"/>
  </p:sldIdLst>
  <p:sldSz cx="7559675" cy="10699750"/>
  <p:notesSz cx="6888163" cy="100187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72C4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Orta Stil 2 - Vurgu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Stil Yok, Kılavuz Yok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ema Uygulanmış Stil 1 - Vurgu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ema Uygulanmış Stil 1 - Vurgu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Tema Uygulanmış Stil 1 - Vurgu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Tema Uygulanmış Stil 1 - Vurgu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279" autoAdjust="0"/>
    <p:restoredTop sz="94660"/>
  </p:normalViewPr>
  <p:slideViewPr>
    <p:cSldViewPr snapToGrid="0">
      <p:cViewPr varScale="1">
        <p:scale>
          <a:sx n="48" d="100"/>
          <a:sy n="48" d="100"/>
        </p:scale>
        <p:origin x="25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theme" Target="theme/theme1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viewProps" Target="viewProps.xml" /><Relationship Id="rId2" Type="http://schemas.openxmlformats.org/officeDocument/2006/relationships/slide" Target="slides/slide1.xml" /><Relationship Id="rId16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5" Type="http://schemas.openxmlformats.org/officeDocument/2006/relationships/slide" Target="slides/slide4.xml" /><Relationship Id="rId15" Type="http://schemas.openxmlformats.org/officeDocument/2006/relationships/slide" Target="slides/slide14.xml" /><Relationship Id="rId10" Type="http://schemas.openxmlformats.org/officeDocument/2006/relationships/slide" Target="slides/slide9.xml" /><Relationship Id="rId19" Type="http://schemas.openxmlformats.org/officeDocument/2006/relationships/tableStyles" Target="tableStyles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51094"/>
            <a:ext cx="6425724" cy="3725098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9846"/>
            <a:ext cx="5669756" cy="2583295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tr-TR"/>
              <a:t>Asıl alt başlık stilini düzenlemek için tıklayın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14A5B-5AAC-4214-AC23-ECCEEDF1211A}" type="datetimeFigureOut">
              <a:rPr lang="tr-TR" smtClean="0"/>
              <a:t>19.09.2020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53BEE-96A9-4B10-8483-6BAB57BACDB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340304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14A5B-5AAC-4214-AC23-ECCEEDF1211A}" type="datetimeFigureOut">
              <a:rPr lang="tr-TR" smtClean="0"/>
              <a:t>19.09.2020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53BEE-96A9-4B10-8483-6BAB57BACDB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521918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662"/>
            <a:ext cx="1630055" cy="9067544"/>
          </a:xfrm>
        </p:spPr>
        <p:txBody>
          <a:bodyPr vert="eaVert"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662"/>
            <a:ext cx="4795669" cy="9067544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14A5B-5AAC-4214-AC23-ECCEEDF1211A}" type="datetimeFigureOut">
              <a:rPr lang="tr-TR" smtClean="0"/>
              <a:t>19.09.2020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53BEE-96A9-4B10-8483-6BAB57BACDB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5751647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14A5B-5AAC-4214-AC23-ECCEEDF1211A}" type="datetimeFigureOut">
              <a:rPr lang="tr-TR" smtClean="0"/>
              <a:t>19.09.2020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53BEE-96A9-4B10-8483-6BAB57BACDB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0213645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 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7510"/>
            <a:ext cx="6520220" cy="4450798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60414"/>
            <a:ext cx="6520220" cy="2340570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14A5B-5AAC-4214-AC23-ECCEEDF1211A}" type="datetimeFigureOut">
              <a:rPr lang="tr-TR" smtClean="0"/>
              <a:t>19.09.2020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53BEE-96A9-4B10-8483-6BAB57BACDB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233839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8313"/>
            <a:ext cx="3212862" cy="6788893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8313"/>
            <a:ext cx="3212862" cy="6788893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14A5B-5AAC-4214-AC23-ECCEEDF1211A}" type="datetimeFigureOut">
              <a:rPr lang="tr-TR" smtClean="0"/>
              <a:t>19.09.2020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53BEE-96A9-4B10-8483-6BAB57BACDB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0264721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665"/>
            <a:ext cx="6520220" cy="2068124"/>
          </a:xfrm>
        </p:spPr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2926"/>
            <a:ext cx="3198096" cy="1285455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8381"/>
            <a:ext cx="3198096" cy="5748640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2926"/>
            <a:ext cx="3213847" cy="1285455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8381"/>
            <a:ext cx="3213847" cy="5748640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14A5B-5AAC-4214-AC23-ECCEEDF1211A}" type="datetimeFigureOut">
              <a:rPr lang="tr-TR" smtClean="0"/>
              <a:t>19.09.2020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53BEE-96A9-4B10-8483-6BAB57BACDB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84751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14A5B-5AAC-4214-AC23-ECCEEDF1211A}" type="datetimeFigureOut">
              <a:rPr lang="tr-TR" smtClean="0"/>
              <a:t>19.09.2020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53BEE-96A9-4B10-8483-6BAB57BACDB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6419220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14A5B-5AAC-4214-AC23-ECCEEDF1211A}" type="datetimeFigureOut">
              <a:rPr lang="tr-TR" smtClean="0"/>
              <a:t>19.09.2020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53BEE-96A9-4B10-8483-6BAB57BACDB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263638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3317"/>
            <a:ext cx="2438192" cy="2496608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40568"/>
            <a:ext cx="3827085" cy="7603758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9925"/>
            <a:ext cx="2438192" cy="5946783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14A5B-5AAC-4214-AC23-ECCEEDF1211A}" type="datetimeFigureOut">
              <a:rPr lang="tr-TR" smtClean="0"/>
              <a:t>19.09.2020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53BEE-96A9-4B10-8483-6BAB57BACDB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208747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3317"/>
            <a:ext cx="2438192" cy="2496608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40568"/>
            <a:ext cx="3827085" cy="7603758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tr-TR"/>
              <a:t>Resim eklemek için simgeye tıklayın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9925"/>
            <a:ext cx="2438192" cy="5946783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14A5B-5AAC-4214-AC23-ECCEEDF1211A}" type="datetimeFigureOut">
              <a:rPr lang="tr-TR" smtClean="0"/>
              <a:t>19.09.2020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53BEE-96A9-4B10-8483-6BAB57BACDB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234854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665"/>
            <a:ext cx="6520220" cy="20681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8313"/>
            <a:ext cx="6520220" cy="67888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17085"/>
            <a:ext cx="1700927" cy="5696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114A5B-5AAC-4214-AC23-ECCEEDF1211A}" type="datetimeFigureOut">
              <a:rPr lang="tr-TR" smtClean="0"/>
              <a:t>19.09.2020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17085"/>
            <a:ext cx="2551390" cy="5696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17085"/>
            <a:ext cx="1700927" cy="5696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E53BEE-96A9-4B10-8483-6BAB57BACDB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275403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 /><Relationship Id="rId7" Type="http://schemas.openxmlformats.org/officeDocument/2006/relationships/image" Target="../media/image6.tmp" /><Relationship Id="rId2" Type="http://schemas.openxmlformats.org/officeDocument/2006/relationships/image" Target="../media/image1.png" /><Relationship Id="rId1" Type="http://schemas.openxmlformats.org/officeDocument/2006/relationships/slideLayout" Target="../slideLayouts/slideLayout1.xml" /><Relationship Id="rId6" Type="http://schemas.openxmlformats.org/officeDocument/2006/relationships/image" Target="../media/image5.tmp" /><Relationship Id="rId5" Type="http://schemas.openxmlformats.org/officeDocument/2006/relationships/image" Target="../media/image4.tmp" /><Relationship Id="rId4" Type="http://schemas.openxmlformats.org/officeDocument/2006/relationships/image" Target="../media/image3.png" 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 /><Relationship Id="rId1" Type="http://schemas.openxmlformats.org/officeDocument/2006/relationships/slideLayout" Target="../slideLayouts/slideLayout1.xml" 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mp" /><Relationship Id="rId1" Type="http://schemas.openxmlformats.org/officeDocument/2006/relationships/slideLayout" Target="../slideLayouts/slideLayout1.xml" 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 /><Relationship Id="rId1" Type="http://schemas.openxmlformats.org/officeDocument/2006/relationships/slideLayout" Target="../slideLayouts/slideLayout1.xml" 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mp" /><Relationship Id="rId1" Type="http://schemas.openxmlformats.org/officeDocument/2006/relationships/slideLayout" Target="../slideLayouts/slideLayout1.xml" 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mp" /><Relationship Id="rId2" Type="http://schemas.openxmlformats.org/officeDocument/2006/relationships/image" Target="../media/image13.jpg" /><Relationship Id="rId1" Type="http://schemas.openxmlformats.org/officeDocument/2006/relationships/slideLayout" Target="../slideLayouts/slideLayout1.xml" 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 /><Relationship Id="rId2" Type="http://schemas.openxmlformats.org/officeDocument/2006/relationships/image" Target="../media/image7.png" /><Relationship Id="rId1" Type="http://schemas.openxmlformats.org/officeDocument/2006/relationships/slideLayout" Target="../slideLayouts/slideLayout1.xml" 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 /><Relationship Id="rId1" Type="http://schemas.openxmlformats.org/officeDocument/2006/relationships/slideLayout" Target="../slideLayouts/slideLayout1.xml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 /><Relationship Id="rId1" Type="http://schemas.openxmlformats.org/officeDocument/2006/relationships/slideLayout" Target="../slideLayouts/slideLayout1.xml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mp" /><Relationship Id="rId1" Type="http://schemas.openxmlformats.org/officeDocument/2006/relationships/slideLayout" Target="../slideLayouts/slideLayout1.xml" 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mp" /><Relationship Id="rId2" Type="http://schemas.openxmlformats.org/officeDocument/2006/relationships/image" Target="../media/image11.tmp" /><Relationship Id="rId1" Type="http://schemas.openxmlformats.org/officeDocument/2006/relationships/slideLayout" Target="../slideLayouts/slideLayout1.xml" 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" name="Resim 155">
            <a:extLst>
              <a:ext uri="{FF2B5EF4-FFF2-40B4-BE49-F238E27FC236}">
                <a16:creationId xmlns:a16="http://schemas.microsoft.com/office/drawing/2014/main" id="{62F0DF95-2DF3-432B-B57A-67665E5E6993}"/>
              </a:ext>
            </a:extLst>
          </p:cNvPr>
          <p:cNvPicPr/>
          <p:nvPr/>
        </p:nvPicPr>
        <p:blipFill rotWithShape="1">
          <a:blip r:embed="rId2"/>
          <a:srcRect t="10704"/>
          <a:stretch/>
        </p:blipFill>
        <p:spPr bwMode="auto">
          <a:xfrm>
            <a:off x="2122155" y="4214398"/>
            <a:ext cx="3257324" cy="264098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Resim 5">
            <a:extLst>
              <a:ext uri="{FF2B5EF4-FFF2-40B4-BE49-F238E27FC236}">
                <a16:creationId xmlns:a16="http://schemas.microsoft.com/office/drawing/2014/main" id="{BA9D468D-5A1F-4879-9213-C49E0D9508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5667261" y="3239987"/>
            <a:ext cx="1614094" cy="1633648"/>
          </a:xfrm>
          <a:prstGeom prst="rect">
            <a:avLst/>
          </a:prstGeom>
        </p:spPr>
      </p:pic>
      <p:pic>
        <p:nvPicPr>
          <p:cNvPr id="7" name="Resim 6">
            <a:extLst>
              <a:ext uri="{FF2B5EF4-FFF2-40B4-BE49-F238E27FC236}">
                <a16:creationId xmlns:a16="http://schemas.microsoft.com/office/drawing/2014/main" id="{9C2F6418-A763-4909-87F8-EB0184C23F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8320" y="3239987"/>
            <a:ext cx="1595840" cy="1613265"/>
          </a:xfrm>
          <a:prstGeom prst="rect">
            <a:avLst/>
          </a:prstGeom>
        </p:spPr>
      </p:pic>
      <p:pic>
        <p:nvPicPr>
          <p:cNvPr id="3" name="Resim 2">
            <a:extLst>
              <a:ext uri="{FF2B5EF4-FFF2-40B4-BE49-F238E27FC236}">
                <a16:creationId xmlns:a16="http://schemas.microsoft.com/office/drawing/2014/main" id="{436AE3B5-8F1B-4EE7-BF9E-ED881F948CC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010993">
            <a:off x="278320" y="1475352"/>
            <a:ext cx="1595840" cy="1756765"/>
          </a:xfrm>
          <a:prstGeom prst="rect">
            <a:avLst/>
          </a:prstGeom>
        </p:spPr>
      </p:pic>
      <p:pic>
        <p:nvPicPr>
          <p:cNvPr id="5" name="Resim 4">
            <a:extLst>
              <a:ext uri="{FF2B5EF4-FFF2-40B4-BE49-F238E27FC236}">
                <a16:creationId xmlns:a16="http://schemas.microsoft.com/office/drawing/2014/main" id="{951D911E-79B2-46C5-8A3E-56042E4DBF2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25005">
            <a:off x="5790133" y="1466981"/>
            <a:ext cx="1445911" cy="1671522"/>
          </a:xfrm>
          <a:prstGeom prst="rect">
            <a:avLst/>
          </a:prstGeom>
        </p:spPr>
      </p:pic>
      <p:pic>
        <p:nvPicPr>
          <p:cNvPr id="10" name="Resim 9">
            <a:extLst>
              <a:ext uri="{FF2B5EF4-FFF2-40B4-BE49-F238E27FC236}">
                <a16:creationId xmlns:a16="http://schemas.microsoft.com/office/drawing/2014/main" id="{E32BD30A-AB27-4269-8AC2-353DDCC6822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769" y="50692"/>
            <a:ext cx="5922134" cy="1124746"/>
          </a:xfrm>
          <a:prstGeom prst="rect">
            <a:avLst/>
          </a:prstGeom>
        </p:spPr>
      </p:pic>
      <p:sp>
        <p:nvSpPr>
          <p:cNvPr id="2" name="Metin kutusu 1">
            <a:extLst>
              <a:ext uri="{FF2B5EF4-FFF2-40B4-BE49-F238E27FC236}">
                <a16:creationId xmlns:a16="http://schemas.microsoft.com/office/drawing/2014/main" id="{F868DF52-FCB4-4FAE-B4A5-9D4DF5D4C9ED}"/>
              </a:ext>
            </a:extLst>
          </p:cNvPr>
          <p:cNvSpPr txBox="1"/>
          <p:nvPr/>
        </p:nvSpPr>
        <p:spPr>
          <a:xfrm>
            <a:off x="723539" y="5677467"/>
            <a:ext cx="627768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6000" dirty="0">
                <a:solidFill>
                  <a:srgbClr val="FF0000"/>
                </a:solidFill>
                <a:latin typeface="TTKB Dik Temel Abece OutBody" pitchFamily="2" charset="-94"/>
              </a:rPr>
              <a:t>/ / / / / / / / / / /</a:t>
            </a:r>
          </a:p>
        </p:txBody>
      </p:sp>
      <p:sp>
        <p:nvSpPr>
          <p:cNvPr id="8" name="Metin kutusu 7">
            <a:extLst>
              <a:ext uri="{FF2B5EF4-FFF2-40B4-BE49-F238E27FC236}">
                <a16:creationId xmlns:a16="http://schemas.microsoft.com/office/drawing/2014/main" id="{10E8032F-3FB6-4444-86D9-85E6E555B49E}"/>
              </a:ext>
            </a:extLst>
          </p:cNvPr>
          <p:cNvSpPr txBox="1"/>
          <p:nvPr/>
        </p:nvSpPr>
        <p:spPr>
          <a:xfrm>
            <a:off x="691196" y="6564617"/>
            <a:ext cx="639309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6000" dirty="0">
                <a:solidFill>
                  <a:srgbClr val="4472C4"/>
                </a:solidFill>
                <a:latin typeface="TTKB Dik Temel Abece OutBody" pitchFamily="2" charset="-94"/>
              </a:rPr>
              <a:t>I </a:t>
            </a:r>
            <a:r>
              <a:rPr lang="tr-TR" sz="6000" dirty="0" err="1">
                <a:solidFill>
                  <a:srgbClr val="4472C4"/>
                </a:solidFill>
                <a:latin typeface="TTKB Dik Temel Abece OutBody" pitchFamily="2" charset="-94"/>
              </a:rPr>
              <a:t>I</a:t>
            </a:r>
            <a:r>
              <a:rPr lang="tr-TR" sz="6000" dirty="0">
                <a:solidFill>
                  <a:srgbClr val="4472C4"/>
                </a:solidFill>
                <a:latin typeface="TTKB Dik Temel Abece OutBody" pitchFamily="2" charset="-94"/>
              </a:rPr>
              <a:t> </a:t>
            </a:r>
            <a:r>
              <a:rPr lang="tr-TR" sz="6000" dirty="0" err="1">
                <a:solidFill>
                  <a:srgbClr val="4472C4"/>
                </a:solidFill>
                <a:latin typeface="TTKB Dik Temel Abece OutBody" pitchFamily="2" charset="-94"/>
              </a:rPr>
              <a:t>I</a:t>
            </a:r>
            <a:r>
              <a:rPr lang="tr-TR" sz="6000" dirty="0">
                <a:solidFill>
                  <a:srgbClr val="4472C4"/>
                </a:solidFill>
                <a:latin typeface="TTKB Dik Temel Abece OutBody" pitchFamily="2" charset="-94"/>
              </a:rPr>
              <a:t> </a:t>
            </a:r>
            <a:r>
              <a:rPr lang="tr-TR" sz="6000" dirty="0" err="1">
                <a:solidFill>
                  <a:srgbClr val="4472C4"/>
                </a:solidFill>
                <a:latin typeface="TTKB Dik Temel Abece OutBody" pitchFamily="2" charset="-94"/>
              </a:rPr>
              <a:t>I</a:t>
            </a:r>
            <a:r>
              <a:rPr lang="tr-TR" sz="6000" dirty="0">
                <a:solidFill>
                  <a:srgbClr val="4472C4"/>
                </a:solidFill>
                <a:latin typeface="TTKB Dik Temel Abece OutBody" pitchFamily="2" charset="-94"/>
              </a:rPr>
              <a:t> </a:t>
            </a:r>
            <a:r>
              <a:rPr lang="tr-TR" sz="6000" dirty="0" err="1">
                <a:solidFill>
                  <a:srgbClr val="4472C4"/>
                </a:solidFill>
                <a:latin typeface="TTKB Dik Temel Abece OutBody" pitchFamily="2" charset="-94"/>
              </a:rPr>
              <a:t>I</a:t>
            </a:r>
            <a:r>
              <a:rPr lang="tr-TR" sz="6000" dirty="0">
                <a:solidFill>
                  <a:srgbClr val="4472C4"/>
                </a:solidFill>
                <a:latin typeface="TTKB Dik Temel Abece OutBody" pitchFamily="2" charset="-94"/>
              </a:rPr>
              <a:t> </a:t>
            </a:r>
            <a:r>
              <a:rPr lang="tr-TR" sz="6000" dirty="0" err="1">
                <a:solidFill>
                  <a:srgbClr val="4472C4"/>
                </a:solidFill>
                <a:latin typeface="TTKB Dik Temel Abece OutBody" pitchFamily="2" charset="-94"/>
              </a:rPr>
              <a:t>I</a:t>
            </a:r>
            <a:r>
              <a:rPr lang="tr-TR" sz="6000" dirty="0">
                <a:solidFill>
                  <a:srgbClr val="4472C4"/>
                </a:solidFill>
                <a:latin typeface="TTKB Dik Temel Abece OutBody" pitchFamily="2" charset="-94"/>
              </a:rPr>
              <a:t> </a:t>
            </a:r>
            <a:r>
              <a:rPr lang="tr-TR" sz="6000" dirty="0" err="1">
                <a:solidFill>
                  <a:srgbClr val="4472C4"/>
                </a:solidFill>
                <a:latin typeface="TTKB Dik Temel Abece OutBody" pitchFamily="2" charset="-94"/>
              </a:rPr>
              <a:t>I</a:t>
            </a:r>
            <a:r>
              <a:rPr lang="tr-TR" sz="6000" dirty="0">
                <a:solidFill>
                  <a:srgbClr val="4472C4"/>
                </a:solidFill>
                <a:latin typeface="TTKB Dik Temel Abece OutBody" pitchFamily="2" charset="-94"/>
              </a:rPr>
              <a:t> </a:t>
            </a:r>
            <a:r>
              <a:rPr lang="tr-TR" sz="6000" dirty="0" err="1">
                <a:solidFill>
                  <a:srgbClr val="4472C4"/>
                </a:solidFill>
                <a:latin typeface="TTKB Dik Temel Abece OutBody" pitchFamily="2" charset="-94"/>
              </a:rPr>
              <a:t>I</a:t>
            </a:r>
            <a:r>
              <a:rPr lang="tr-TR" sz="6000" dirty="0">
                <a:solidFill>
                  <a:srgbClr val="4472C4"/>
                </a:solidFill>
                <a:latin typeface="TTKB Dik Temel Abece OutBody" pitchFamily="2" charset="-94"/>
              </a:rPr>
              <a:t> </a:t>
            </a:r>
            <a:r>
              <a:rPr lang="tr-TR" sz="6000" dirty="0" err="1">
                <a:solidFill>
                  <a:srgbClr val="4472C4"/>
                </a:solidFill>
                <a:latin typeface="TTKB Dik Temel Abece OutBody" pitchFamily="2" charset="-94"/>
              </a:rPr>
              <a:t>I</a:t>
            </a:r>
            <a:r>
              <a:rPr lang="tr-TR" sz="6000" dirty="0">
                <a:solidFill>
                  <a:srgbClr val="4472C4"/>
                </a:solidFill>
                <a:latin typeface="TTKB Dik Temel Abece OutBody" pitchFamily="2" charset="-94"/>
              </a:rPr>
              <a:t> </a:t>
            </a:r>
            <a:r>
              <a:rPr lang="tr-TR" sz="6000" dirty="0" err="1">
                <a:solidFill>
                  <a:srgbClr val="4472C4"/>
                </a:solidFill>
                <a:latin typeface="TTKB Dik Temel Abece OutBody" pitchFamily="2" charset="-94"/>
              </a:rPr>
              <a:t>I</a:t>
            </a:r>
            <a:r>
              <a:rPr lang="tr-TR" sz="6000" dirty="0">
                <a:solidFill>
                  <a:srgbClr val="4472C4"/>
                </a:solidFill>
                <a:latin typeface="TTKB Dik Temel Abece OutBody" pitchFamily="2" charset="-94"/>
              </a:rPr>
              <a:t> </a:t>
            </a:r>
            <a:r>
              <a:rPr lang="tr-TR" sz="6000" dirty="0" err="1">
                <a:solidFill>
                  <a:srgbClr val="4472C4"/>
                </a:solidFill>
                <a:latin typeface="TTKB Dik Temel Abece OutBody" pitchFamily="2" charset="-94"/>
              </a:rPr>
              <a:t>I</a:t>
            </a:r>
            <a:r>
              <a:rPr lang="tr-TR" sz="6000" dirty="0">
                <a:solidFill>
                  <a:srgbClr val="4472C4"/>
                </a:solidFill>
                <a:latin typeface="TTKB Dik Temel Abece OutBody" pitchFamily="2" charset="-94"/>
              </a:rPr>
              <a:t> </a:t>
            </a:r>
            <a:r>
              <a:rPr lang="tr-TR" sz="6000" dirty="0" err="1">
                <a:solidFill>
                  <a:srgbClr val="4472C4"/>
                </a:solidFill>
                <a:latin typeface="TTKB Dik Temel Abece OutBody" pitchFamily="2" charset="-94"/>
              </a:rPr>
              <a:t>I</a:t>
            </a:r>
            <a:r>
              <a:rPr lang="tr-TR" sz="6000" dirty="0">
                <a:solidFill>
                  <a:srgbClr val="4472C4"/>
                </a:solidFill>
                <a:latin typeface="TTKB Dik Temel Abece OutBody" pitchFamily="2" charset="-94"/>
              </a:rPr>
              <a:t> </a:t>
            </a:r>
            <a:r>
              <a:rPr lang="tr-TR" sz="6000" dirty="0" err="1">
                <a:solidFill>
                  <a:srgbClr val="4472C4"/>
                </a:solidFill>
                <a:latin typeface="TTKB Dik Temel Abece OutBody" pitchFamily="2" charset="-94"/>
              </a:rPr>
              <a:t>I</a:t>
            </a:r>
            <a:r>
              <a:rPr lang="tr-TR" sz="6000" dirty="0">
                <a:solidFill>
                  <a:srgbClr val="4472C4"/>
                </a:solidFill>
                <a:latin typeface="TTKB Dik Temel Abece OutBody" pitchFamily="2" charset="-94"/>
              </a:rPr>
              <a:t> </a:t>
            </a:r>
            <a:r>
              <a:rPr lang="tr-TR" sz="6000" dirty="0" err="1">
                <a:solidFill>
                  <a:srgbClr val="4472C4"/>
                </a:solidFill>
                <a:latin typeface="TTKB Dik Temel Abece OutBody" pitchFamily="2" charset="-94"/>
              </a:rPr>
              <a:t>I</a:t>
            </a:r>
            <a:r>
              <a:rPr lang="tr-TR" sz="6000" dirty="0">
                <a:solidFill>
                  <a:srgbClr val="4472C4"/>
                </a:solidFill>
                <a:latin typeface="TTKB Dik Temel Abece OutBody" pitchFamily="2" charset="-94"/>
              </a:rPr>
              <a:t> </a:t>
            </a:r>
            <a:r>
              <a:rPr lang="tr-TR" sz="6000" dirty="0" err="1">
                <a:solidFill>
                  <a:srgbClr val="4472C4"/>
                </a:solidFill>
                <a:latin typeface="TTKB Dik Temel Abece OutBody" pitchFamily="2" charset="-94"/>
              </a:rPr>
              <a:t>I</a:t>
            </a:r>
            <a:endParaRPr lang="tr-TR" sz="6000" dirty="0">
              <a:solidFill>
                <a:srgbClr val="4472C4"/>
              </a:solidFill>
              <a:latin typeface="TTKB Dik Temel Abece OutBody" pitchFamily="2" charset="-94"/>
            </a:endParaRPr>
          </a:p>
        </p:txBody>
      </p:sp>
      <p:sp>
        <p:nvSpPr>
          <p:cNvPr id="9" name="Metin kutusu 8">
            <a:extLst>
              <a:ext uri="{FF2B5EF4-FFF2-40B4-BE49-F238E27FC236}">
                <a16:creationId xmlns:a16="http://schemas.microsoft.com/office/drawing/2014/main" id="{5F98F079-412C-4B6C-9CA4-C5293BC3299B}"/>
              </a:ext>
            </a:extLst>
          </p:cNvPr>
          <p:cNvSpPr txBox="1"/>
          <p:nvPr/>
        </p:nvSpPr>
        <p:spPr>
          <a:xfrm>
            <a:off x="691196" y="7564351"/>
            <a:ext cx="64299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6000" dirty="0">
                <a:solidFill>
                  <a:schemeClr val="accent4">
                    <a:lumMod val="75000"/>
                  </a:schemeClr>
                </a:solidFill>
                <a:latin typeface="TTKB Dik Temel Abece OutBody" pitchFamily="2" charset="-94"/>
              </a:rPr>
              <a:t>Z </a:t>
            </a:r>
            <a:r>
              <a:rPr lang="tr-TR" sz="6000" dirty="0" err="1">
                <a:solidFill>
                  <a:schemeClr val="accent4">
                    <a:lumMod val="75000"/>
                  </a:schemeClr>
                </a:solidFill>
                <a:latin typeface="TTKB Dik Temel Abece OutBody" pitchFamily="2" charset="-94"/>
              </a:rPr>
              <a:t>Z</a:t>
            </a:r>
            <a:r>
              <a:rPr lang="tr-TR" sz="6000" dirty="0">
                <a:solidFill>
                  <a:schemeClr val="accent4">
                    <a:lumMod val="75000"/>
                  </a:schemeClr>
                </a:solidFill>
                <a:latin typeface="TTKB Dik Temel Abece OutBody" pitchFamily="2" charset="-94"/>
              </a:rPr>
              <a:t> </a:t>
            </a:r>
            <a:r>
              <a:rPr lang="tr-TR" sz="6000" dirty="0" err="1">
                <a:solidFill>
                  <a:schemeClr val="accent4">
                    <a:lumMod val="75000"/>
                  </a:schemeClr>
                </a:solidFill>
                <a:latin typeface="TTKB Dik Temel Abece OutBody" pitchFamily="2" charset="-94"/>
              </a:rPr>
              <a:t>Z</a:t>
            </a:r>
            <a:r>
              <a:rPr lang="tr-TR" sz="6000" dirty="0">
                <a:solidFill>
                  <a:schemeClr val="accent4">
                    <a:lumMod val="75000"/>
                  </a:schemeClr>
                </a:solidFill>
                <a:latin typeface="TTKB Dik Temel Abece OutBody" pitchFamily="2" charset="-94"/>
              </a:rPr>
              <a:t>  </a:t>
            </a:r>
            <a:r>
              <a:rPr lang="tr-TR" sz="6000" dirty="0" err="1">
                <a:solidFill>
                  <a:schemeClr val="accent4">
                    <a:lumMod val="75000"/>
                  </a:schemeClr>
                </a:solidFill>
                <a:latin typeface="TTKB Dik Temel Abece OutBody" pitchFamily="2" charset="-94"/>
              </a:rPr>
              <a:t>Z</a:t>
            </a:r>
            <a:r>
              <a:rPr lang="tr-TR" sz="6000" dirty="0">
                <a:solidFill>
                  <a:schemeClr val="accent4">
                    <a:lumMod val="75000"/>
                  </a:schemeClr>
                </a:solidFill>
                <a:latin typeface="TTKB Dik Temel Abece OutBody" pitchFamily="2" charset="-94"/>
              </a:rPr>
              <a:t> </a:t>
            </a:r>
            <a:r>
              <a:rPr lang="tr-TR" sz="6000" dirty="0" err="1">
                <a:solidFill>
                  <a:schemeClr val="accent4">
                    <a:lumMod val="75000"/>
                  </a:schemeClr>
                </a:solidFill>
                <a:latin typeface="TTKB Dik Temel Abece OutBody" pitchFamily="2" charset="-94"/>
              </a:rPr>
              <a:t>Z</a:t>
            </a:r>
            <a:r>
              <a:rPr lang="tr-TR" sz="6000" dirty="0">
                <a:solidFill>
                  <a:schemeClr val="accent4">
                    <a:lumMod val="75000"/>
                  </a:schemeClr>
                </a:solidFill>
                <a:latin typeface="TTKB Dik Temel Abece OutBody" pitchFamily="2" charset="-94"/>
              </a:rPr>
              <a:t> </a:t>
            </a:r>
            <a:r>
              <a:rPr lang="tr-TR" sz="6000" dirty="0" err="1">
                <a:solidFill>
                  <a:schemeClr val="accent4">
                    <a:lumMod val="75000"/>
                  </a:schemeClr>
                </a:solidFill>
                <a:latin typeface="TTKB Dik Temel Abece OutBody" pitchFamily="2" charset="-94"/>
              </a:rPr>
              <a:t>Z</a:t>
            </a:r>
            <a:r>
              <a:rPr lang="tr-TR" sz="6000" dirty="0">
                <a:solidFill>
                  <a:schemeClr val="accent4">
                    <a:lumMod val="75000"/>
                  </a:schemeClr>
                </a:solidFill>
                <a:latin typeface="TTKB Dik Temel Abece OutBody" pitchFamily="2" charset="-94"/>
              </a:rPr>
              <a:t> </a:t>
            </a:r>
            <a:r>
              <a:rPr lang="tr-TR" sz="6000" dirty="0" err="1">
                <a:solidFill>
                  <a:schemeClr val="accent4">
                    <a:lumMod val="75000"/>
                  </a:schemeClr>
                </a:solidFill>
                <a:latin typeface="TTKB Dik Temel Abece OutBody" pitchFamily="2" charset="-94"/>
              </a:rPr>
              <a:t>Z</a:t>
            </a:r>
            <a:r>
              <a:rPr lang="tr-TR" sz="6000" dirty="0">
                <a:solidFill>
                  <a:schemeClr val="accent4">
                    <a:lumMod val="75000"/>
                  </a:schemeClr>
                </a:solidFill>
                <a:latin typeface="TTKB Dik Temel Abece OutBody" pitchFamily="2" charset="-94"/>
              </a:rPr>
              <a:t> </a:t>
            </a:r>
            <a:r>
              <a:rPr lang="tr-TR" sz="6000" dirty="0" err="1">
                <a:solidFill>
                  <a:schemeClr val="accent4">
                    <a:lumMod val="75000"/>
                  </a:schemeClr>
                </a:solidFill>
                <a:latin typeface="TTKB Dik Temel Abece OutBody" pitchFamily="2" charset="-94"/>
              </a:rPr>
              <a:t>Z</a:t>
            </a:r>
            <a:endParaRPr lang="tr-TR" sz="6000" dirty="0">
              <a:solidFill>
                <a:schemeClr val="accent4">
                  <a:lumMod val="75000"/>
                </a:schemeClr>
              </a:solidFill>
              <a:latin typeface="TTKB Dik Temel Abece OutBody" pitchFamily="2" charset="-94"/>
            </a:endParaRPr>
          </a:p>
        </p:txBody>
      </p:sp>
      <p:sp>
        <p:nvSpPr>
          <p:cNvPr id="12" name="Metin kutusu 11">
            <a:extLst>
              <a:ext uri="{FF2B5EF4-FFF2-40B4-BE49-F238E27FC236}">
                <a16:creationId xmlns:a16="http://schemas.microsoft.com/office/drawing/2014/main" id="{B8359163-464C-410B-A260-C53AE95C10B8}"/>
              </a:ext>
            </a:extLst>
          </p:cNvPr>
          <p:cNvSpPr txBox="1"/>
          <p:nvPr/>
        </p:nvSpPr>
        <p:spPr>
          <a:xfrm>
            <a:off x="572038" y="8571392"/>
            <a:ext cx="677621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6000" dirty="0">
                <a:solidFill>
                  <a:srgbClr val="0070C0"/>
                </a:solidFill>
                <a:latin typeface="TTKB Dik Temel Abece OutBody" pitchFamily="2" charset="-94"/>
              </a:rPr>
              <a:t>O </a:t>
            </a:r>
            <a:r>
              <a:rPr lang="tr-TR" sz="6000" dirty="0" err="1">
                <a:solidFill>
                  <a:srgbClr val="0070C0"/>
                </a:solidFill>
                <a:latin typeface="TTKB Dik Temel Abece OutBody" pitchFamily="2" charset="-94"/>
              </a:rPr>
              <a:t>O</a:t>
            </a:r>
            <a:r>
              <a:rPr lang="tr-TR" sz="6000" dirty="0">
                <a:solidFill>
                  <a:srgbClr val="0070C0"/>
                </a:solidFill>
                <a:latin typeface="TTKB Dik Temel Abece OutBody" pitchFamily="2" charset="-94"/>
              </a:rPr>
              <a:t> </a:t>
            </a:r>
            <a:r>
              <a:rPr lang="tr-TR" sz="6000" dirty="0" err="1">
                <a:solidFill>
                  <a:srgbClr val="0070C0"/>
                </a:solidFill>
                <a:latin typeface="TTKB Dik Temel Abece OutBody" pitchFamily="2" charset="-94"/>
              </a:rPr>
              <a:t>O</a:t>
            </a:r>
            <a:r>
              <a:rPr lang="tr-TR" sz="6000" dirty="0">
                <a:solidFill>
                  <a:srgbClr val="0070C0"/>
                </a:solidFill>
                <a:latin typeface="TTKB Dik Temel Abece OutBody" pitchFamily="2" charset="-94"/>
              </a:rPr>
              <a:t> </a:t>
            </a:r>
            <a:r>
              <a:rPr lang="tr-TR" sz="6000" dirty="0" err="1">
                <a:solidFill>
                  <a:srgbClr val="0070C0"/>
                </a:solidFill>
                <a:latin typeface="TTKB Dik Temel Abece OutBody" pitchFamily="2" charset="-94"/>
              </a:rPr>
              <a:t>O</a:t>
            </a:r>
            <a:r>
              <a:rPr lang="tr-TR" sz="6000" dirty="0">
                <a:solidFill>
                  <a:srgbClr val="0070C0"/>
                </a:solidFill>
                <a:latin typeface="TTKB Dik Temel Abece OutBody" pitchFamily="2" charset="-94"/>
              </a:rPr>
              <a:t> </a:t>
            </a:r>
            <a:r>
              <a:rPr lang="tr-TR" sz="6000" dirty="0" err="1">
                <a:solidFill>
                  <a:srgbClr val="0070C0"/>
                </a:solidFill>
                <a:latin typeface="TTKB Dik Temel Abece OutBody" pitchFamily="2" charset="-94"/>
              </a:rPr>
              <a:t>O</a:t>
            </a:r>
            <a:r>
              <a:rPr lang="tr-TR" sz="6000" dirty="0">
                <a:solidFill>
                  <a:srgbClr val="0070C0"/>
                </a:solidFill>
                <a:latin typeface="TTKB Dik Temel Abece OutBody" pitchFamily="2" charset="-94"/>
              </a:rPr>
              <a:t> </a:t>
            </a:r>
            <a:r>
              <a:rPr lang="tr-TR" sz="6000" dirty="0" err="1">
                <a:solidFill>
                  <a:srgbClr val="0070C0"/>
                </a:solidFill>
                <a:latin typeface="TTKB Dik Temel Abece OutBody" pitchFamily="2" charset="-94"/>
              </a:rPr>
              <a:t>O</a:t>
            </a:r>
            <a:r>
              <a:rPr lang="tr-TR" sz="6000" dirty="0">
                <a:solidFill>
                  <a:srgbClr val="0070C0"/>
                </a:solidFill>
                <a:latin typeface="TTKB Dik Temel Abece OutBody" pitchFamily="2" charset="-94"/>
              </a:rPr>
              <a:t> </a:t>
            </a:r>
            <a:r>
              <a:rPr lang="tr-TR" sz="6000" dirty="0" err="1">
                <a:solidFill>
                  <a:srgbClr val="0070C0"/>
                </a:solidFill>
                <a:latin typeface="TTKB Dik Temel Abece OutBody" pitchFamily="2" charset="-94"/>
              </a:rPr>
              <a:t>O</a:t>
            </a:r>
            <a:r>
              <a:rPr lang="tr-TR" sz="6000" dirty="0">
                <a:solidFill>
                  <a:srgbClr val="0070C0"/>
                </a:solidFill>
                <a:latin typeface="TTKB Dik Temel Abece OutBody" pitchFamily="2" charset="-94"/>
              </a:rPr>
              <a:t> </a:t>
            </a:r>
            <a:r>
              <a:rPr lang="tr-TR" sz="6000" dirty="0" err="1">
                <a:solidFill>
                  <a:srgbClr val="0070C0"/>
                </a:solidFill>
                <a:latin typeface="TTKB Dik Temel Abece OutBody" pitchFamily="2" charset="-94"/>
              </a:rPr>
              <a:t>O</a:t>
            </a:r>
            <a:endParaRPr lang="tr-TR" sz="6000" dirty="0">
              <a:solidFill>
                <a:srgbClr val="0070C0"/>
              </a:solidFill>
              <a:latin typeface="TTKB Dik Temel Abece OutBody" pitchFamily="2" charset="-94"/>
            </a:endParaRPr>
          </a:p>
        </p:txBody>
      </p:sp>
      <p:sp>
        <p:nvSpPr>
          <p:cNvPr id="14" name="Metin kutusu 13">
            <a:extLst>
              <a:ext uri="{FF2B5EF4-FFF2-40B4-BE49-F238E27FC236}">
                <a16:creationId xmlns:a16="http://schemas.microsoft.com/office/drawing/2014/main" id="{377D1172-CE1C-4A9F-BD8B-058EF3F01DA7}"/>
              </a:ext>
            </a:extLst>
          </p:cNvPr>
          <p:cNvSpPr txBox="1"/>
          <p:nvPr/>
        </p:nvSpPr>
        <p:spPr>
          <a:xfrm>
            <a:off x="1535070" y="1301064"/>
            <a:ext cx="4578497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r-TR" sz="6000" dirty="0">
                <a:solidFill>
                  <a:srgbClr val="00B050"/>
                </a:solidFill>
                <a:latin typeface="Trebuchet MS" panose="020B0603020202020204" pitchFamily="34" charset="0"/>
              </a:rPr>
              <a:t>DÜZENLİ</a:t>
            </a:r>
          </a:p>
          <a:p>
            <a:pPr algn="ctr"/>
            <a:r>
              <a:rPr lang="tr-TR" sz="6000" dirty="0">
                <a:solidFill>
                  <a:srgbClr val="00B050"/>
                </a:solidFill>
                <a:latin typeface="Trebuchet MS" panose="020B0603020202020204" pitchFamily="34" charset="0"/>
              </a:rPr>
              <a:t>ÇİZGİ</a:t>
            </a:r>
          </a:p>
          <a:p>
            <a:pPr algn="ctr"/>
            <a:r>
              <a:rPr lang="tr-TR" sz="6000" dirty="0">
                <a:solidFill>
                  <a:srgbClr val="00B050"/>
                </a:solidFill>
                <a:latin typeface="Trebuchet MS" panose="020B0603020202020204" pitchFamily="34" charset="0"/>
              </a:rPr>
              <a:t>ÇALIŞMALARI</a:t>
            </a:r>
          </a:p>
        </p:txBody>
      </p:sp>
    </p:spTree>
    <p:extLst>
      <p:ext uri="{BB962C8B-B14F-4D97-AF65-F5344CB8AC3E}">
        <p14:creationId xmlns:p14="http://schemas.microsoft.com/office/powerpoint/2010/main" val="27008078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sim 3">
            <a:extLst>
              <a:ext uri="{FF2B5EF4-FFF2-40B4-BE49-F238E27FC236}">
                <a16:creationId xmlns:a16="http://schemas.microsoft.com/office/drawing/2014/main" id="{AECD619F-1B91-4F61-866B-97BF904546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3825"/>
            <a:ext cx="7559675" cy="10685925"/>
          </a:xfrm>
          <a:prstGeom prst="rect">
            <a:avLst/>
          </a:prstGeom>
        </p:spPr>
      </p:pic>
      <p:cxnSp>
        <p:nvCxnSpPr>
          <p:cNvPr id="5" name="Düz Bağlayıcı 4">
            <a:extLst>
              <a:ext uri="{FF2B5EF4-FFF2-40B4-BE49-F238E27FC236}">
                <a16:creationId xmlns:a16="http://schemas.microsoft.com/office/drawing/2014/main" id="{A0FCF178-ADDF-4F77-9411-12CBFC927D7D}"/>
              </a:ext>
            </a:extLst>
          </p:cNvPr>
          <p:cNvCxnSpPr>
            <a:cxnSpLocks/>
          </p:cNvCxnSpPr>
          <p:nvPr/>
        </p:nvCxnSpPr>
        <p:spPr>
          <a:xfrm>
            <a:off x="1494311" y="2075473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Düz Bağlayıcı 5">
            <a:extLst>
              <a:ext uri="{FF2B5EF4-FFF2-40B4-BE49-F238E27FC236}">
                <a16:creationId xmlns:a16="http://schemas.microsoft.com/office/drawing/2014/main" id="{7B48FAB4-BBA4-4670-A924-854BBBB46158}"/>
              </a:ext>
            </a:extLst>
          </p:cNvPr>
          <p:cNvCxnSpPr>
            <a:cxnSpLocks/>
          </p:cNvCxnSpPr>
          <p:nvPr/>
        </p:nvCxnSpPr>
        <p:spPr>
          <a:xfrm>
            <a:off x="1494311" y="1870094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Düz Bağlayıcı 6">
            <a:extLst>
              <a:ext uri="{FF2B5EF4-FFF2-40B4-BE49-F238E27FC236}">
                <a16:creationId xmlns:a16="http://schemas.microsoft.com/office/drawing/2014/main" id="{51ED6FAD-171D-4AAA-B3D5-72775A3AAD9A}"/>
              </a:ext>
            </a:extLst>
          </p:cNvPr>
          <p:cNvCxnSpPr>
            <a:cxnSpLocks/>
          </p:cNvCxnSpPr>
          <p:nvPr/>
        </p:nvCxnSpPr>
        <p:spPr>
          <a:xfrm>
            <a:off x="1494311" y="2219688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Düz Bağlayıcı 7">
            <a:extLst>
              <a:ext uri="{FF2B5EF4-FFF2-40B4-BE49-F238E27FC236}">
                <a16:creationId xmlns:a16="http://schemas.microsoft.com/office/drawing/2014/main" id="{0B2DA0EE-A11F-49A7-8853-A9E98FC9028D}"/>
              </a:ext>
            </a:extLst>
          </p:cNvPr>
          <p:cNvCxnSpPr>
            <a:cxnSpLocks/>
          </p:cNvCxnSpPr>
          <p:nvPr/>
        </p:nvCxnSpPr>
        <p:spPr>
          <a:xfrm>
            <a:off x="1494311" y="1716768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Düz Bağlayıcı 8">
            <a:extLst>
              <a:ext uri="{FF2B5EF4-FFF2-40B4-BE49-F238E27FC236}">
                <a16:creationId xmlns:a16="http://schemas.microsoft.com/office/drawing/2014/main" id="{05DC3AF7-AD10-4641-AD0D-47A39091E114}"/>
              </a:ext>
            </a:extLst>
          </p:cNvPr>
          <p:cNvCxnSpPr>
            <a:cxnSpLocks/>
          </p:cNvCxnSpPr>
          <p:nvPr/>
        </p:nvCxnSpPr>
        <p:spPr>
          <a:xfrm>
            <a:off x="1494311" y="1716244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Düz Bağlayıcı 9">
            <a:extLst>
              <a:ext uri="{FF2B5EF4-FFF2-40B4-BE49-F238E27FC236}">
                <a16:creationId xmlns:a16="http://schemas.microsoft.com/office/drawing/2014/main" id="{53B121CF-748F-4AF0-A496-5FD706CFC80A}"/>
              </a:ext>
            </a:extLst>
          </p:cNvPr>
          <p:cNvCxnSpPr>
            <a:cxnSpLocks/>
          </p:cNvCxnSpPr>
          <p:nvPr/>
        </p:nvCxnSpPr>
        <p:spPr>
          <a:xfrm>
            <a:off x="7374727" y="1716244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Düz Bağlayıcı 10">
            <a:extLst>
              <a:ext uri="{FF2B5EF4-FFF2-40B4-BE49-F238E27FC236}">
                <a16:creationId xmlns:a16="http://schemas.microsoft.com/office/drawing/2014/main" id="{F020ED8C-7BCE-451E-B5BB-5BEB9C8C9F25}"/>
              </a:ext>
            </a:extLst>
          </p:cNvPr>
          <p:cNvCxnSpPr>
            <a:cxnSpLocks/>
          </p:cNvCxnSpPr>
          <p:nvPr/>
        </p:nvCxnSpPr>
        <p:spPr>
          <a:xfrm>
            <a:off x="1494311" y="2842728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Düz Bağlayıcı 11">
            <a:extLst>
              <a:ext uri="{FF2B5EF4-FFF2-40B4-BE49-F238E27FC236}">
                <a16:creationId xmlns:a16="http://schemas.microsoft.com/office/drawing/2014/main" id="{E10F52B2-F82B-4177-A699-4EDBA4AD3CEF}"/>
              </a:ext>
            </a:extLst>
          </p:cNvPr>
          <p:cNvCxnSpPr>
            <a:cxnSpLocks/>
          </p:cNvCxnSpPr>
          <p:nvPr/>
        </p:nvCxnSpPr>
        <p:spPr>
          <a:xfrm>
            <a:off x="1494311" y="2637349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Düz Bağlayıcı 12">
            <a:extLst>
              <a:ext uri="{FF2B5EF4-FFF2-40B4-BE49-F238E27FC236}">
                <a16:creationId xmlns:a16="http://schemas.microsoft.com/office/drawing/2014/main" id="{219F5B79-7C56-45FA-9BED-4FA73219144B}"/>
              </a:ext>
            </a:extLst>
          </p:cNvPr>
          <p:cNvCxnSpPr>
            <a:cxnSpLocks/>
          </p:cNvCxnSpPr>
          <p:nvPr/>
        </p:nvCxnSpPr>
        <p:spPr>
          <a:xfrm>
            <a:off x="1494311" y="2986943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Düz Bağlayıcı 13">
            <a:extLst>
              <a:ext uri="{FF2B5EF4-FFF2-40B4-BE49-F238E27FC236}">
                <a16:creationId xmlns:a16="http://schemas.microsoft.com/office/drawing/2014/main" id="{73D85BA9-C623-4A6C-B496-96F90F11C1B8}"/>
              </a:ext>
            </a:extLst>
          </p:cNvPr>
          <p:cNvCxnSpPr>
            <a:cxnSpLocks/>
          </p:cNvCxnSpPr>
          <p:nvPr/>
        </p:nvCxnSpPr>
        <p:spPr>
          <a:xfrm>
            <a:off x="1494311" y="2484023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Düz Bağlayıcı 14">
            <a:extLst>
              <a:ext uri="{FF2B5EF4-FFF2-40B4-BE49-F238E27FC236}">
                <a16:creationId xmlns:a16="http://schemas.microsoft.com/office/drawing/2014/main" id="{C54BF987-42A1-4C45-BDAB-FDEFCD7E80C0}"/>
              </a:ext>
            </a:extLst>
          </p:cNvPr>
          <p:cNvCxnSpPr>
            <a:cxnSpLocks/>
          </p:cNvCxnSpPr>
          <p:nvPr/>
        </p:nvCxnSpPr>
        <p:spPr>
          <a:xfrm>
            <a:off x="1494311" y="2483499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Düz Bağlayıcı 15">
            <a:extLst>
              <a:ext uri="{FF2B5EF4-FFF2-40B4-BE49-F238E27FC236}">
                <a16:creationId xmlns:a16="http://schemas.microsoft.com/office/drawing/2014/main" id="{E51602E8-7E1A-4FF1-BE53-422AEDB9B506}"/>
              </a:ext>
            </a:extLst>
          </p:cNvPr>
          <p:cNvCxnSpPr>
            <a:cxnSpLocks/>
          </p:cNvCxnSpPr>
          <p:nvPr/>
        </p:nvCxnSpPr>
        <p:spPr>
          <a:xfrm>
            <a:off x="7374727" y="2483499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Düz Bağlayıcı 16">
            <a:extLst>
              <a:ext uri="{FF2B5EF4-FFF2-40B4-BE49-F238E27FC236}">
                <a16:creationId xmlns:a16="http://schemas.microsoft.com/office/drawing/2014/main" id="{27E3E567-F40D-4FAD-B4F2-23ACA9FDE2DA}"/>
              </a:ext>
            </a:extLst>
          </p:cNvPr>
          <p:cNvCxnSpPr>
            <a:cxnSpLocks/>
          </p:cNvCxnSpPr>
          <p:nvPr/>
        </p:nvCxnSpPr>
        <p:spPr>
          <a:xfrm>
            <a:off x="1494311" y="3642828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Düz Bağlayıcı 17">
            <a:extLst>
              <a:ext uri="{FF2B5EF4-FFF2-40B4-BE49-F238E27FC236}">
                <a16:creationId xmlns:a16="http://schemas.microsoft.com/office/drawing/2014/main" id="{9321ACF9-72D8-4D69-8394-CA7804B868C7}"/>
              </a:ext>
            </a:extLst>
          </p:cNvPr>
          <p:cNvCxnSpPr>
            <a:cxnSpLocks/>
          </p:cNvCxnSpPr>
          <p:nvPr/>
        </p:nvCxnSpPr>
        <p:spPr>
          <a:xfrm>
            <a:off x="1494311" y="3437449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Düz Bağlayıcı 18">
            <a:extLst>
              <a:ext uri="{FF2B5EF4-FFF2-40B4-BE49-F238E27FC236}">
                <a16:creationId xmlns:a16="http://schemas.microsoft.com/office/drawing/2014/main" id="{7924E866-E386-4576-A9C4-DCB9B93015F0}"/>
              </a:ext>
            </a:extLst>
          </p:cNvPr>
          <p:cNvCxnSpPr>
            <a:cxnSpLocks/>
          </p:cNvCxnSpPr>
          <p:nvPr/>
        </p:nvCxnSpPr>
        <p:spPr>
          <a:xfrm>
            <a:off x="1494311" y="3787043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Düz Bağlayıcı 19">
            <a:extLst>
              <a:ext uri="{FF2B5EF4-FFF2-40B4-BE49-F238E27FC236}">
                <a16:creationId xmlns:a16="http://schemas.microsoft.com/office/drawing/2014/main" id="{4CC325B3-EBD8-46CA-8A98-24B381FC1E0F}"/>
              </a:ext>
            </a:extLst>
          </p:cNvPr>
          <p:cNvCxnSpPr>
            <a:cxnSpLocks/>
          </p:cNvCxnSpPr>
          <p:nvPr/>
        </p:nvCxnSpPr>
        <p:spPr>
          <a:xfrm>
            <a:off x="1494311" y="3284123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Düz Bağlayıcı 20">
            <a:extLst>
              <a:ext uri="{FF2B5EF4-FFF2-40B4-BE49-F238E27FC236}">
                <a16:creationId xmlns:a16="http://schemas.microsoft.com/office/drawing/2014/main" id="{CC895766-099E-4A26-97DC-3FCF7AB89A2F}"/>
              </a:ext>
            </a:extLst>
          </p:cNvPr>
          <p:cNvCxnSpPr>
            <a:cxnSpLocks/>
          </p:cNvCxnSpPr>
          <p:nvPr/>
        </p:nvCxnSpPr>
        <p:spPr>
          <a:xfrm>
            <a:off x="1494311" y="3283599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Düz Bağlayıcı 21">
            <a:extLst>
              <a:ext uri="{FF2B5EF4-FFF2-40B4-BE49-F238E27FC236}">
                <a16:creationId xmlns:a16="http://schemas.microsoft.com/office/drawing/2014/main" id="{29CA0C76-7F8F-4B03-9310-03D1C0694764}"/>
              </a:ext>
            </a:extLst>
          </p:cNvPr>
          <p:cNvCxnSpPr>
            <a:cxnSpLocks/>
          </p:cNvCxnSpPr>
          <p:nvPr/>
        </p:nvCxnSpPr>
        <p:spPr>
          <a:xfrm>
            <a:off x="7374727" y="3283599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Düz Bağlayıcı 22">
            <a:extLst>
              <a:ext uri="{FF2B5EF4-FFF2-40B4-BE49-F238E27FC236}">
                <a16:creationId xmlns:a16="http://schemas.microsoft.com/office/drawing/2014/main" id="{B10A1D6A-F867-4C9F-90D2-F87AC4254E5A}"/>
              </a:ext>
            </a:extLst>
          </p:cNvPr>
          <p:cNvCxnSpPr>
            <a:cxnSpLocks/>
          </p:cNvCxnSpPr>
          <p:nvPr/>
        </p:nvCxnSpPr>
        <p:spPr>
          <a:xfrm>
            <a:off x="1494311" y="4423878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Düz Bağlayıcı 23">
            <a:extLst>
              <a:ext uri="{FF2B5EF4-FFF2-40B4-BE49-F238E27FC236}">
                <a16:creationId xmlns:a16="http://schemas.microsoft.com/office/drawing/2014/main" id="{6086F2BD-9EC8-472B-B967-B5C9A2F46B54}"/>
              </a:ext>
            </a:extLst>
          </p:cNvPr>
          <p:cNvCxnSpPr>
            <a:cxnSpLocks/>
          </p:cNvCxnSpPr>
          <p:nvPr/>
        </p:nvCxnSpPr>
        <p:spPr>
          <a:xfrm>
            <a:off x="1494311" y="4218499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Düz Bağlayıcı 24">
            <a:extLst>
              <a:ext uri="{FF2B5EF4-FFF2-40B4-BE49-F238E27FC236}">
                <a16:creationId xmlns:a16="http://schemas.microsoft.com/office/drawing/2014/main" id="{E4BB4A24-B49B-46C0-983A-E5C71D483B26}"/>
              </a:ext>
            </a:extLst>
          </p:cNvPr>
          <p:cNvCxnSpPr>
            <a:cxnSpLocks/>
          </p:cNvCxnSpPr>
          <p:nvPr/>
        </p:nvCxnSpPr>
        <p:spPr>
          <a:xfrm>
            <a:off x="1494311" y="4568093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Düz Bağlayıcı 25">
            <a:extLst>
              <a:ext uri="{FF2B5EF4-FFF2-40B4-BE49-F238E27FC236}">
                <a16:creationId xmlns:a16="http://schemas.microsoft.com/office/drawing/2014/main" id="{C8A0B150-4A95-461E-9A06-65BF53976884}"/>
              </a:ext>
            </a:extLst>
          </p:cNvPr>
          <p:cNvCxnSpPr>
            <a:cxnSpLocks/>
          </p:cNvCxnSpPr>
          <p:nvPr/>
        </p:nvCxnSpPr>
        <p:spPr>
          <a:xfrm>
            <a:off x="1494311" y="4065173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Düz Bağlayıcı 26">
            <a:extLst>
              <a:ext uri="{FF2B5EF4-FFF2-40B4-BE49-F238E27FC236}">
                <a16:creationId xmlns:a16="http://schemas.microsoft.com/office/drawing/2014/main" id="{081AD481-06F5-4139-9636-7335B037D305}"/>
              </a:ext>
            </a:extLst>
          </p:cNvPr>
          <p:cNvCxnSpPr>
            <a:cxnSpLocks/>
          </p:cNvCxnSpPr>
          <p:nvPr/>
        </p:nvCxnSpPr>
        <p:spPr>
          <a:xfrm>
            <a:off x="1494311" y="4064649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Düz Bağlayıcı 27">
            <a:extLst>
              <a:ext uri="{FF2B5EF4-FFF2-40B4-BE49-F238E27FC236}">
                <a16:creationId xmlns:a16="http://schemas.microsoft.com/office/drawing/2014/main" id="{ADE23823-FC2E-48F0-A10C-1F983F4F4A5A}"/>
              </a:ext>
            </a:extLst>
          </p:cNvPr>
          <p:cNvCxnSpPr>
            <a:cxnSpLocks/>
          </p:cNvCxnSpPr>
          <p:nvPr/>
        </p:nvCxnSpPr>
        <p:spPr>
          <a:xfrm>
            <a:off x="7374727" y="4064649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Düz Bağlayıcı 28">
            <a:extLst>
              <a:ext uri="{FF2B5EF4-FFF2-40B4-BE49-F238E27FC236}">
                <a16:creationId xmlns:a16="http://schemas.microsoft.com/office/drawing/2014/main" id="{74781145-FA97-4AB8-94B4-4A3044930B84}"/>
              </a:ext>
            </a:extLst>
          </p:cNvPr>
          <p:cNvCxnSpPr>
            <a:cxnSpLocks/>
          </p:cNvCxnSpPr>
          <p:nvPr/>
        </p:nvCxnSpPr>
        <p:spPr>
          <a:xfrm>
            <a:off x="1494310" y="5190533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Düz Bağlayıcı 29">
            <a:extLst>
              <a:ext uri="{FF2B5EF4-FFF2-40B4-BE49-F238E27FC236}">
                <a16:creationId xmlns:a16="http://schemas.microsoft.com/office/drawing/2014/main" id="{1EFD9B22-6D93-4669-B2C2-FF02D400C05B}"/>
              </a:ext>
            </a:extLst>
          </p:cNvPr>
          <p:cNvCxnSpPr>
            <a:cxnSpLocks/>
          </p:cNvCxnSpPr>
          <p:nvPr/>
        </p:nvCxnSpPr>
        <p:spPr>
          <a:xfrm>
            <a:off x="1494310" y="4985154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Düz Bağlayıcı 30">
            <a:extLst>
              <a:ext uri="{FF2B5EF4-FFF2-40B4-BE49-F238E27FC236}">
                <a16:creationId xmlns:a16="http://schemas.microsoft.com/office/drawing/2014/main" id="{D3ADB25C-F479-4A3F-840E-23053B349FED}"/>
              </a:ext>
            </a:extLst>
          </p:cNvPr>
          <p:cNvCxnSpPr>
            <a:cxnSpLocks/>
          </p:cNvCxnSpPr>
          <p:nvPr/>
        </p:nvCxnSpPr>
        <p:spPr>
          <a:xfrm>
            <a:off x="1494310" y="5334748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Düz Bağlayıcı 31">
            <a:extLst>
              <a:ext uri="{FF2B5EF4-FFF2-40B4-BE49-F238E27FC236}">
                <a16:creationId xmlns:a16="http://schemas.microsoft.com/office/drawing/2014/main" id="{A79F030F-06DA-4854-8A2A-90E906B43FFE}"/>
              </a:ext>
            </a:extLst>
          </p:cNvPr>
          <p:cNvCxnSpPr>
            <a:cxnSpLocks/>
          </p:cNvCxnSpPr>
          <p:nvPr/>
        </p:nvCxnSpPr>
        <p:spPr>
          <a:xfrm>
            <a:off x="1494310" y="4831828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Düz Bağlayıcı 32">
            <a:extLst>
              <a:ext uri="{FF2B5EF4-FFF2-40B4-BE49-F238E27FC236}">
                <a16:creationId xmlns:a16="http://schemas.microsoft.com/office/drawing/2014/main" id="{1874D927-E5F3-46F3-AA40-B7A62BB3BE58}"/>
              </a:ext>
            </a:extLst>
          </p:cNvPr>
          <p:cNvCxnSpPr>
            <a:cxnSpLocks/>
          </p:cNvCxnSpPr>
          <p:nvPr/>
        </p:nvCxnSpPr>
        <p:spPr>
          <a:xfrm>
            <a:off x="1494310" y="4831304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Düz Bağlayıcı 33">
            <a:extLst>
              <a:ext uri="{FF2B5EF4-FFF2-40B4-BE49-F238E27FC236}">
                <a16:creationId xmlns:a16="http://schemas.microsoft.com/office/drawing/2014/main" id="{CB8C012D-040B-491A-8AF1-6E0AF923D886}"/>
              </a:ext>
            </a:extLst>
          </p:cNvPr>
          <p:cNvCxnSpPr>
            <a:cxnSpLocks/>
          </p:cNvCxnSpPr>
          <p:nvPr/>
        </p:nvCxnSpPr>
        <p:spPr>
          <a:xfrm>
            <a:off x="7374726" y="4831304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Düz Bağlayıcı 34">
            <a:extLst>
              <a:ext uri="{FF2B5EF4-FFF2-40B4-BE49-F238E27FC236}">
                <a16:creationId xmlns:a16="http://schemas.microsoft.com/office/drawing/2014/main" id="{B4D555C2-6081-4EC7-827C-5F297D943203}"/>
              </a:ext>
            </a:extLst>
          </p:cNvPr>
          <p:cNvCxnSpPr>
            <a:cxnSpLocks/>
          </p:cNvCxnSpPr>
          <p:nvPr/>
        </p:nvCxnSpPr>
        <p:spPr>
          <a:xfrm>
            <a:off x="1494310" y="5994347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Düz Bağlayıcı 35">
            <a:extLst>
              <a:ext uri="{FF2B5EF4-FFF2-40B4-BE49-F238E27FC236}">
                <a16:creationId xmlns:a16="http://schemas.microsoft.com/office/drawing/2014/main" id="{AC2E43B0-9D4C-40B6-B8FA-4E9BB9BAAD33}"/>
              </a:ext>
            </a:extLst>
          </p:cNvPr>
          <p:cNvCxnSpPr>
            <a:cxnSpLocks/>
          </p:cNvCxnSpPr>
          <p:nvPr/>
        </p:nvCxnSpPr>
        <p:spPr>
          <a:xfrm>
            <a:off x="1494310" y="5788968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Düz Bağlayıcı 36">
            <a:extLst>
              <a:ext uri="{FF2B5EF4-FFF2-40B4-BE49-F238E27FC236}">
                <a16:creationId xmlns:a16="http://schemas.microsoft.com/office/drawing/2014/main" id="{C37ACE62-75A5-40E8-98FA-3218F9A5DB9E}"/>
              </a:ext>
            </a:extLst>
          </p:cNvPr>
          <p:cNvCxnSpPr>
            <a:cxnSpLocks/>
          </p:cNvCxnSpPr>
          <p:nvPr/>
        </p:nvCxnSpPr>
        <p:spPr>
          <a:xfrm>
            <a:off x="1494310" y="6138562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Düz Bağlayıcı 37">
            <a:extLst>
              <a:ext uri="{FF2B5EF4-FFF2-40B4-BE49-F238E27FC236}">
                <a16:creationId xmlns:a16="http://schemas.microsoft.com/office/drawing/2014/main" id="{2DE89BB0-C68C-493E-8F18-76CBBAB9BDC4}"/>
              </a:ext>
            </a:extLst>
          </p:cNvPr>
          <p:cNvCxnSpPr>
            <a:cxnSpLocks/>
          </p:cNvCxnSpPr>
          <p:nvPr/>
        </p:nvCxnSpPr>
        <p:spPr>
          <a:xfrm>
            <a:off x="1494310" y="5635642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Düz Bağlayıcı 38">
            <a:extLst>
              <a:ext uri="{FF2B5EF4-FFF2-40B4-BE49-F238E27FC236}">
                <a16:creationId xmlns:a16="http://schemas.microsoft.com/office/drawing/2014/main" id="{F80A533A-6B98-40FA-9507-F037F2437C7C}"/>
              </a:ext>
            </a:extLst>
          </p:cNvPr>
          <p:cNvCxnSpPr>
            <a:cxnSpLocks/>
          </p:cNvCxnSpPr>
          <p:nvPr/>
        </p:nvCxnSpPr>
        <p:spPr>
          <a:xfrm>
            <a:off x="1494310" y="5635118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Düz Bağlayıcı 39">
            <a:extLst>
              <a:ext uri="{FF2B5EF4-FFF2-40B4-BE49-F238E27FC236}">
                <a16:creationId xmlns:a16="http://schemas.microsoft.com/office/drawing/2014/main" id="{816F016A-A1A0-4938-95FB-048AF200FDB2}"/>
              </a:ext>
            </a:extLst>
          </p:cNvPr>
          <p:cNvCxnSpPr>
            <a:cxnSpLocks/>
          </p:cNvCxnSpPr>
          <p:nvPr/>
        </p:nvCxnSpPr>
        <p:spPr>
          <a:xfrm>
            <a:off x="7374726" y="5635118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Düz Bağlayıcı 40">
            <a:extLst>
              <a:ext uri="{FF2B5EF4-FFF2-40B4-BE49-F238E27FC236}">
                <a16:creationId xmlns:a16="http://schemas.microsoft.com/office/drawing/2014/main" id="{BF3FCFEB-53DC-4029-B71C-324597A3FDF1}"/>
              </a:ext>
            </a:extLst>
          </p:cNvPr>
          <p:cNvCxnSpPr>
            <a:cxnSpLocks/>
          </p:cNvCxnSpPr>
          <p:nvPr/>
        </p:nvCxnSpPr>
        <p:spPr>
          <a:xfrm>
            <a:off x="1494310" y="6784922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Düz Bağlayıcı 41">
            <a:extLst>
              <a:ext uri="{FF2B5EF4-FFF2-40B4-BE49-F238E27FC236}">
                <a16:creationId xmlns:a16="http://schemas.microsoft.com/office/drawing/2014/main" id="{A72AED02-4C5C-4162-8155-1CBCE5D365AB}"/>
              </a:ext>
            </a:extLst>
          </p:cNvPr>
          <p:cNvCxnSpPr>
            <a:cxnSpLocks/>
          </p:cNvCxnSpPr>
          <p:nvPr/>
        </p:nvCxnSpPr>
        <p:spPr>
          <a:xfrm>
            <a:off x="1494310" y="6579543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Düz Bağlayıcı 42">
            <a:extLst>
              <a:ext uri="{FF2B5EF4-FFF2-40B4-BE49-F238E27FC236}">
                <a16:creationId xmlns:a16="http://schemas.microsoft.com/office/drawing/2014/main" id="{6FB6F4EA-8E69-4FE8-9274-8A5F7052AC5E}"/>
              </a:ext>
            </a:extLst>
          </p:cNvPr>
          <p:cNvCxnSpPr>
            <a:cxnSpLocks/>
          </p:cNvCxnSpPr>
          <p:nvPr/>
        </p:nvCxnSpPr>
        <p:spPr>
          <a:xfrm>
            <a:off x="1494310" y="6929137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Düz Bağlayıcı 43">
            <a:extLst>
              <a:ext uri="{FF2B5EF4-FFF2-40B4-BE49-F238E27FC236}">
                <a16:creationId xmlns:a16="http://schemas.microsoft.com/office/drawing/2014/main" id="{145D27BC-6EA5-4298-9D76-E86DDB469F5B}"/>
              </a:ext>
            </a:extLst>
          </p:cNvPr>
          <p:cNvCxnSpPr>
            <a:cxnSpLocks/>
          </p:cNvCxnSpPr>
          <p:nvPr/>
        </p:nvCxnSpPr>
        <p:spPr>
          <a:xfrm>
            <a:off x="1494310" y="6426217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Düz Bağlayıcı 44">
            <a:extLst>
              <a:ext uri="{FF2B5EF4-FFF2-40B4-BE49-F238E27FC236}">
                <a16:creationId xmlns:a16="http://schemas.microsoft.com/office/drawing/2014/main" id="{7FA81FAA-6222-45EF-8FD9-ECB0BCA64101}"/>
              </a:ext>
            </a:extLst>
          </p:cNvPr>
          <p:cNvCxnSpPr>
            <a:cxnSpLocks/>
          </p:cNvCxnSpPr>
          <p:nvPr/>
        </p:nvCxnSpPr>
        <p:spPr>
          <a:xfrm>
            <a:off x="1494310" y="6425693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Düz Bağlayıcı 45">
            <a:extLst>
              <a:ext uri="{FF2B5EF4-FFF2-40B4-BE49-F238E27FC236}">
                <a16:creationId xmlns:a16="http://schemas.microsoft.com/office/drawing/2014/main" id="{42664F8E-FA1D-494C-8DDD-67EDD24E7ABD}"/>
              </a:ext>
            </a:extLst>
          </p:cNvPr>
          <p:cNvCxnSpPr>
            <a:cxnSpLocks/>
          </p:cNvCxnSpPr>
          <p:nvPr/>
        </p:nvCxnSpPr>
        <p:spPr>
          <a:xfrm>
            <a:off x="7374726" y="6425693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Düz Bağlayıcı 46">
            <a:extLst>
              <a:ext uri="{FF2B5EF4-FFF2-40B4-BE49-F238E27FC236}">
                <a16:creationId xmlns:a16="http://schemas.microsoft.com/office/drawing/2014/main" id="{FDEBC1FE-3989-4A33-AF51-AEF7DA2D4FCC}"/>
              </a:ext>
            </a:extLst>
          </p:cNvPr>
          <p:cNvCxnSpPr>
            <a:cxnSpLocks/>
          </p:cNvCxnSpPr>
          <p:nvPr/>
        </p:nvCxnSpPr>
        <p:spPr>
          <a:xfrm>
            <a:off x="1494310" y="7585022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Düz Bağlayıcı 47">
            <a:extLst>
              <a:ext uri="{FF2B5EF4-FFF2-40B4-BE49-F238E27FC236}">
                <a16:creationId xmlns:a16="http://schemas.microsoft.com/office/drawing/2014/main" id="{B45E101F-E8DD-4C60-A4BC-1FA29919D72D}"/>
              </a:ext>
            </a:extLst>
          </p:cNvPr>
          <p:cNvCxnSpPr>
            <a:cxnSpLocks/>
          </p:cNvCxnSpPr>
          <p:nvPr/>
        </p:nvCxnSpPr>
        <p:spPr>
          <a:xfrm>
            <a:off x="1494310" y="7379643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Düz Bağlayıcı 48">
            <a:extLst>
              <a:ext uri="{FF2B5EF4-FFF2-40B4-BE49-F238E27FC236}">
                <a16:creationId xmlns:a16="http://schemas.microsoft.com/office/drawing/2014/main" id="{F0AF923A-FCB3-4675-B987-9EF0F20CFC20}"/>
              </a:ext>
            </a:extLst>
          </p:cNvPr>
          <p:cNvCxnSpPr>
            <a:cxnSpLocks/>
          </p:cNvCxnSpPr>
          <p:nvPr/>
        </p:nvCxnSpPr>
        <p:spPr>
          <a:xfrm>
            <a:off x="1494310" y="7729237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Düz Bağlayıcı 49">
            <a:extLst>
              <a:ext uri="{FF2B5EF4-FFF2-40B4-BE49-F238E27FC236}">
                <a16:creationId xmlns:a16="http://schemas.microsoft.com/office/drawing/2014/main" id="{1A36AA41-4FD1-40D9-8FC1-C65B046A30F3}"/>
              </a:ext>
            </a:extLst>
          </p:cNvPr>
          <p:cNvCxnSpPr>
            <a:cxnSpLocks/>
          </p:cNvCxnSpPr>
          <p:nvPr/>
        </p:nvCxnSpPr>
        <p:spPr>
          <a:xfrm>
            <a:off x="1494310" y="7226317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Düz Bağlayıcı 50">
            <a:extLst>
              <a:ext uri="{FF2B5EF4-FFF2-40B4-BE49-F238E27FC236}">
                <a16:creationId xmlns:a16="http://schemas.microsoft.com/office/drawing/2014/main" id="{491271AA-E5F3-4736-8D39-9C5E8FB86783}"/>
              </a:ext>
            </a:extLst>
          </p:cNvPr>
          <p:cNvCxnSpPr>
            <a:cxnSpLocks/>
          </p:cNvCxnSpPr>
          <p:nvPr/>
        </p:nvCxnSpPr>
        <p:spPr>
          <a:xfrm>
            <a:off x="1494310" y="7225793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Düz Bağlayıcı 51">
            <a:extLst>
              <a:ext uri="{FF2B5EF4-FFF2-40B4-BE49-F238E27FC236}">
                <a16:creationId xmlns:a16="http://schemas.microsoft.com/office/drawing/2014/main" id="{4BB8333A-6AD4-4B12-81BD-79CA400A5817}"/>
              </a:ext>
            </a:extLst>
          </p:cNvPr>
          <p:cNvCxnSpPr>
            <a:cxnSpLocks/>
          </p:cNvCxnSpPr>
          <p:nvPr/>
        </p:nvCxnSpPr>
        <p:spPr>
          <a:xfrm>
            <a:off x="7374726" y="7225793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Düz Bağlayıcı 52">
            <a:extLst>
              <a:ext uri="{FF2B5EF4-FFF2-40B4-BE49-F238E27FC236}">
                <a16:creationId xmlns:a16="http://schemas.microsoft.com/office/drawing/2014/main" id="{B21B8004-B657-4308-B244-1A9C789231E8}"/>
              </a:ext>
            </a:extLst>
          </p:cNvPr>
          <p:cNvCxnSpPr>
            <a:cxnSpLocks/>
          </p:cNvCxnSpPr>
          <p:nvPr/>
        </p:nvCxnSpPr>
        <p:spPr>
          <a:xfrm>
            <a:off x="1494310" y="8375597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Düz Bağlayıcı 53">
            <a:extLst>
              <a:ext uri="{FF2B5EF4-FFF2-40B4-BE49-F238E27FC236}">
                <a16:creationId xmlns:a16="http://schemas.microsoft.com/office/drawing/2014/main" id="{90F48FD6-0498-4E36-A6BE-CA3A2A51F2F4}"/>
              </a:ext>
            </a:extLst>
          </p:cNvPr>
          <p:cNvCxnSpPr>
            <a:cxnSpLocks/>
          </p:cNvCxnSpPr>
          <p:nvPr/>
        </p:nvCxnSpPr>
        <p:spPr>
          <a:xfrm>
            <a:off x="1494310" y="8170218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Düz Bağlayıcı 54">
            <a:extLst>
              <a:ext uri="{FF2B5EF4-FFF2-40B4-BE49-F238E27FC236}">
                <a16:creationId xmlns:a16="http://schemas.microsoft.com/office/drawing/2014/main" id="{BCA6FA03-21F0-4DC6-8F5D-60661093E090}"/>
              </a:ext>
            </a:extLst>
          </p:cNvPr>
          <p:cNvCxnSpPr>
            <a:cxnSpLocks/>
          </p:cNvCxnSpPr>
          <p:nvPr/>
        </p:nvCxnSpPr>
        <p:spPr>
          <a:xfrm>
            <a:off x="1494310" y="8519812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Düz Bağlayıcı 55">
            <a:extLst>
              <a:ext uri="{FF2B5EF4-FFF2-40B4-BE49-F238E27FC236}">
                <a16:creationId xmlns:a16="http://schemas.microsoft.com/office/drawing/2014/main" id="{4D10E0F0-116F-4668-BFC5-4F0010591078}"/>
              </a:ext>
            </a:extLst>
          </p:cNvPr>
          <p:cNvCxnSpPr>
            <a:cxnSpLocks/>
          </p:cNvCxnSpPr>
          <p:nvPr/>
        </p:nvCxnSpPr>
        <p:spPr>
          <a:xfrm>
            <a:off x="1494310" y="8016892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Düz Bağlayıcı 56">
            <a:extLst>
              <a:ext uri="{FF2B5EF4-FFF2-40B4-BE49-F238E27FC236}">
                <a16:creationId xmlns:a16="http://schemas.microsoft.com/office/drawing/2014/main" id="{A0E285DB-55A7-4B5A-AF26-CA8F00AA4E52}"/>
              </a:ext>
            </a:extLst>
          </p:cNvPr>
          <p:cNvCxnSpPr>
            <a:cxnSpLocks/>
          </p:cNvCxnSpPr>
          <p:nvPr/>
        </p:nvCxnSpPr>
        <p:spPr>
          <a:xfrm>
            <a:off x="1494310" y="8016368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Düz Bağlayıcı 57">
            <a:extLst>
              <a:ext uri="{FF2B5EF4-FFF2-40B4-BE49-F238E27FC236}">
                <a16:creationId xmlns:a16="http://schemas.microsoft.com/office/drawing/2014/main" id="{0E50EC8B-C670-4977-A223-E96424783DD1}"/>
              </a:ext>
            </a:extLst>
          </p:cNvPr>
          <p:cNvCxnSpPr>
            <a:cxnSpLocks/>
          </p:cNvCxnSpPr>
          <p:nvPr/>
        </p:nvCxnSpPr>
        <p:spPr>
          <a:xfrm>
            <a:off x="7374726" y="8016368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Düz Bağlayıcı 58">
            <a:extLst>
              <a:ext uri="{FF2B5EF4-FFF2-40B4-BE49-F238E27FC236}">
                <a16:creationId xmlns:a16="http://schemas.microsoft.com/office/drawing/2014/main" id="{6B57DB26-4B65-46C4-84F3-64F3CF6EAD04}"/>
              </a:ext>
            </a:extLst>
          </p:cNvPr>
          <p:cNvCxnSpPr>
            <a:cxnSpLocks/>
          </p:cNvCxnSpPr>
          <p:nvPr/>
        </p:nvCxnSpPr>
        <p:spPr>
          <a:xfrm>
            <a:off x="1494310" y="9166172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Düz Bağlayıcı 59">
            <a:extLst>
              <a:ext uri="{FF2B5EF4-FFF2-40B4-BE49-F238E27FC236}">
                <a16:creationId xmlns:a16="http://schemas.microsoft.com/office/drawing/2014/main" id="{299C18EC-25AA-48B0-8C86-05EB34F83635}"/>
              </a:ext>
            </a:extLst>
          </p:cNvPr>
          <p:cNvCxnSpPr>
            <a:cxnSpLocks/>
          </p:cNvCxnSpPr>
          <p:nvPr/>
        </p:nvCxnSpPr>
        <p:spPr>
          <a:xfrm>
            <a:off x="1494310" y="8960793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Düz Bağlayıcı 60">
            <a:extLst>
              <a:ext uri="{FF2B5EF4-FFF2-40B4-BE49-F238E27FC236}">
                <a16:creationId xmlns:a16="http://schemas.microsoft.com/office/drawing/2014/main" id="{34AD0B55-60B5-4CEE-8C8E-E0072B5005FF}"/>
              </a:ext>
            </a:extLst>
          </p:cNvPr>
          <p:cNvCxnSpPr>
            <a:cxnSpLocks/>
          </p:cNvCxnSpPr>
          <p:nvPr/>
        </p:nvCxnSpPr>
        <p:spPr>
          <a:xfrm>
            <a:off x="1494310" y="9310387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Düz Bağlayıcı 61">
            <a:extLst>
              <a:ext uri="{FF2B5EF4-FFF2-40B4-BE49-F238E27FC236}">
                <a16:creationId xmlns:a16="http://schemas.microsoft.com/office/drawing/2014/main" id="{89FD8D17-29E2-462B-B9D3-0911E734C0DB}"/>
              </a:ext>
            </a:extLst>
          </p:cNvPr>
          <p:cNvCxnSpPr>
            <a:cxnSpLocks/>
          </p:cNvCxnSpPr>
          <p:nvPr/>
        </p:nvCxnSpPr>
        <p:spPr>
          <a:xfrm>
            <a:off x="1494310" y="8807467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Düz Bağlayıcı 62">
            <a:extLst>
              <a:ext uri="{FF2B5EF4-FFF2-40B4-BE49-F238E27FC236}">
                <a16:creationId xmlns:a16="http://schemas.microsoft.com/office/drawing/2014/main" id="{78220356-67E5-4A9F-8DF5-C7CAB127C24E}"/>
              </a:ext>
            </a:extLst>
          </p:cNvPr>
          <p:cNvCxnSpPr>
            <a:cxnSpLocks/>
          </p:cNvCxnSpPr>
          <p:nvPr/>
        </p:nvCxnSpPr>
        <p:spPr>
          <a:xfrm>
            <a:off x="1494310" y="8806943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Düz Bağlayıcı 63">
            <a:extLst>
              <a:ext uri="{FF2B5EF4-FFF2-40B4-BE49-F238E27FC236}">
                <a16:creationId xmlns:a16="http://schemas.microsoft.com/office/drawing/2014/main" id="{546EBD61-9DC8-4DA5-A09C-3E3B3E12768F}"/>
              </a:ext>
            </a:extLst>
          </p:cNvPr>
          <p:cNvCxnSpPr>
            <a:cxnSpLocks/>
          </p:cNvCxnSpPr>
          <p:nvPr/>
        </p:nvCxnSpPr>
        <p:spPr>
          <a:xfrm>
            <a:off x="7374726" y="8806943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Düz Bağlayıcı 64">
            <a:extLst>
              <a:ext uri="{FF2B5EF4-FFF2-40B4-BE49-F238E27FC236}">
                <a16:creationId xmlns:a16="http://schemas.microsoft.com/office/drawing/2014/main" id="{822B8D21-EE5D-4394-A1B1-2BB650DA5044}"/>
              </a:ext>
            </a:extLst>
          </p:cNvPr>
          <p:cNvCxnSpPr>
            <a:cxnSpLocks/>
          </p:cNvCxnSpPr>
          <p:nvPr/>
        </p:nvCxnSpPr>
        <p:spPr>
          <a:xfrm>
            <a:off x="1494310" y="9937697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Düz Bağlayıcı 65">
            <a:extLst>
              <a:ext uri="{FF2B5EF4-FFF2-40B4-BE49-F238E27FC236}">
                <a16:creationId xmlns:a16="http://schemas.microsoft.com/office/drawing/2014/main" id="{EB0094D6-412F-4D1B-A781-010C477A1A3E}"/>
              </a:ext>
            </a:extLst>
          </p:cNvPr>
          <p:cNvCxnSpPr>
            <a:cxnSpLocks/>
          </p:cNvCxnSpPr>
          <p:nvPr/>
        </p:nvCxnSpPr>
        <p:spPr>
          <a:xfrm>
            <a:off x="1494310" y="9732318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Düz Bağlayıcı 66">
            <a:extLst>
              <a:ext uri="{FF2B5EF4-FFF2-40B4-BE49-F238E27FC236}">
                <a16:creationId xmlns:a16="http://schemas.microsoft.com/office/drawing/2014/main" id="{8FD89463-C8E7-47FA-B830-8116ABD3C751}"/>
              </a:ext>
            </a:extLst>
          </p:cNvPr>
          <p:cNvCxnSpPr>
            <a:cxnSpLocks/>
          </p:cNvCxnSpPr>
          <p:nvPr/>
        </p:nvCxnSpPr>
        <p:spPr>
          <a:xfrm>
            <a:off x="1494310" y="10081912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Düz Bağlayıcı 67">
            <a:extLst>
              <a:ext uri="{FF2B5EF4-FFF2-40B4-BE49-F238E27FC236}">
                <a16:creationId xmlns:a16="http://schemas.microsoft.com/office/drawing/2014/main" id="{14C93EE0-DD4D-488D-AAB0-F85A8FE5EF21}"/>
              </a:ext>
            </a:extLst>
          </p:cNvPr>
          <p:cNvCxnSpPr>
            <a:cxnSpLocks/>
          </p:cNvCxnSpPr>
          <p:nvPr/>
        </p:nvCxnSpPr>
        <p:spPr>
          <a:xfrm>
            <a:off x="1494310" y="9578992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Düz Bağlayıcı 68">
            <a:extLst>
              <a:ext uri="{FF2B5EF4-FFF2-40B4-BE49-F238E27FC236}">
                <a16:creationId xmlns:a16="http://schemas.microsoft.com/office/drawing/2014/main" id="{20965D73-CB4D-418F-AF0F-EC381783E841}"/>
              </a:ext>
            </a:extLst>
          </p:cNvPr>
          <p:cNvCxnSpPr>
            <a:cxnSpLocks/>
          </p:cNvCxnSpPr>
          <p:nvPr/>
        </p:nvCxnSpPr>
        <p:spPr>
          <a:xfrm>
            <a:off x="1494310" y="9578468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Düz Bağlayıcı 69">
            <a:extLst>
              <a:ext uri="{FF2B5EF4-FFF2-40B4-BE49-F238E27FC236}">
                <a16:creationId xmlns:a16="http://schemas.microsoft.com/office/drawing/2014/main" id="{AB3980FC-DB5F-4769-BBE4-96972A9211EE}"/>
              </a:ext>
            </a:extLst>
          </p:cNvPr>
          <p:cNvCxnSpPr>
            <a:cxnSpLocks/>
          </p:cNvCxnSpPr>
          <p:nvPr/>
        </p:nvCxnSpPr>
        <p:spPr>
          <a:xfrm>
            <a:off x="7374726" y="9578468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Metin kutusu 70">
            <a:extLst>
              <a:ext uri="{FF2B5EF4-FFF2-40B4-BE49-F238E27FC236}">
                <a16:creationId xmlns:a16="http://schemas.microsoft.com/office/drawing/2014/main" id="{0F16174B-099E-4F7A-9C93-2586F0AE0685}"/>
              </a:ext>
            </a:extLst>
          </p:cNvPr>
          <p:cNvSpPr txBox="1"/>
          <p:nvPr/>
        </p:nvSpPr>
        <p:spPr>
          <a:xfrm>
            <a:off x="1434042" y="1398796"/>
            <a:ext cx="59864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200" dirty="0"/>
              <a:t>ADIM ve SOYADIM : …………………………………………………SINIFIM : …….....  NUMARAM : …………… </a:t>
            </a:r>
          </a:p>
        </p:txBody>
      </p:sp>
      <p:sp>
        <p:nvSpPr>
          <p:cNvPr id="72" name="Metin kutusu 71">
            <a:extLst>
              <a:ext uri="{FF2B5EF4-FFF2-40B4-BE49-F238E27FC236}">
                <a16:creationId xmlns:a16="http://schemas.microsoft.com/office/drawing/2014/main" id="{5E7855AD-9D05-4928-98DC-49AC702CACFF}"/>
              </a:ext>
            </a:extLst>
          </p:cNvPr>
          <p:cNvSpPr txBox="1"/>
          <p:nvPr/>
        </p:nvSpPr>
        <p:spPr>
          <a:xfrm>
            <a:off x="2958029" y="10196735"/>
            <a:ext cx="29385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dirty="0"/>
              <a:t>Öğretmenim : Ersan Taran</a:t>
            </a:r>
          </a:p>
        </p:txBody>
      </p:sp>
      <p:sp>
        <p:nvSpPr>
          <p:cNvPr id="2" name="Metin kutusu 1">
            <a:extLst>
              <a:ext uri="{FF2B5EF4-FFF2-40B4-BE49-F238E27FC236}">
                <a16:creationId xmlns:a16="http://schemas.microsoft.com/office/drawing/2014/main" id="{A4CE50F5-832C-4F4F-B6BA-F0A03E0C863E}"/>
              </a:ext>
            </a:extLst>
          </p:cNvPr>
          <p:cNvSpPr txBox="1"/>
          <p:nvPr/>
        </p:nvSpPr>
        <p:spPr>
          <a:xfrm>
            <a:off x="1457679" y="1574479"/>
            <a:ext cx="603242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O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O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O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O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O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O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O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O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O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O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 </a:t>
            </a:r>
          </a:p>
        </p:txBody>
      </p:sp>
      <p:sp>
        <p:nvSpPr>
          <p:cNvPr id="3" name="Metin kutusu 2">
            <a:extLst>
              <a:ext uri="{FF2B5EF4-FFF2-40B4-BE49-F238E27FC236}">
                <a16:creationId xmlns:a16="http://schemas.microsoft.com/office/drawing/2014/main" id="{B0E5FB06-C773-4F86-B067-309E2144C23E}"/>
              </a:ext>
            </a:extLst>
          </p:cNvPr>
          <p:cNvSpPr txBox="1"/>
          <p:nvPr/>
        </p:nvSpPr>
        <p:spPr>
          <a:xfrm>
            <a:off x="1434042" y="2341992"/>
            <a:ext cx="603242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>
                <a:solidFill>
                  <a:srgbClr val="FF0000"/>
                </a:solidFill>
                <a:latin typeface="TTKB Dik Temel Abece Dot" pitchFamily="2" charset="-94"/>
              </a:rPr>
              <a:t>O </a:t>
            </a:r>
            <a:r>
              <a:rPr lang="tr-TR" sz="4000" dirty="0" err="1">
                <a:solidFill>
                  <a:srgbClr val="FF0000"/>
                </a:solidFill>
                <a:latin typeface="TTKB Dik Temel Abece Dot" pitchFamily="2" charset="-94"/>
              </a:rPr>
              <a:t>O</a:t>
            </a:r>
            <a:r>
              <a:rPr lang="tr-TR" sz="4000" dirty="0">
                <a:solidFill>
                  <a:srgbClr val="FF0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0000"/>
                </a:solidFill>
                <a:latin typeface="TTKB Dik Temel Abece Dot" pitchFamily="2" charset="-94"/>
              </a:rPr>
              <a:t>O</a:t>
            </a:r>
            <a:r>
              <a:rPr lang="tr-TR" sz="4000" dirty="0">
                <a:solidFill>
                  <a:srgbClr val="FF0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0000"/>
                </a:solidFill>
                <a:latin typeface="TTKB Dik Temel Abece Dot" pitchFamily="2" charset="-94"/>
              </a:rPr>
              <a:t>O</a:t>
            </a:r>
            <a:r>
              <a:rPr lang="tr-TR" sz="4000" dirty="0">
                <a:solidFill>
                  <a:srgbClr val="FF0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0000"/>
                </a:solidFill>
                <a:latin typeface="TTKB Dik Temel Abece Dot" pitchFamily="2" charset="-94"/>
              </a:rPr>
              <a:t>O</a:t>
            </a:r>
            <a:r>
              <a:rPr lang="tr-TR" sz="4000" dirty="0">
                <a:solidFill>
                  <a:srgbClr val="FF0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0000"/>
                </a:solidFill>
                <a:latin typeface="TTKB Dik Temel Abece Dot" pitchFamily="2" charset="-94"/>
              </a:rPr>
              <a:t>O</a:t>
            </a:r>
            <a:r>
              <a:rPr lang="tr-TR" sz="4000" dirty="0">
                <a:solidFill>
                  <a:srgbClr val="FF0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0000"/>
                </a:solidFill>
                <a:latin typeface="TTKB Dik Temel Abece Dot" pitchFamily="2" charset="-94"/>
              </a:rPr>
              <a:t>O</a:t>
            </a:r>
            <a:r>
              <a:rPr lang="tr-TR" sz="4000" dirty="0">
                <a:solidFill>
                  <a:srgbClr val="FF0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0000"/>
                </a:solidFill>
                <a:latin typeface="TTKB Dik Temel Abece Dot" pitchFamily="2" charset="-94"/>
              </a:rPr>
              <a:t>O</a:t>
            </a:r>
            <a:r>
              <a:rPr lang="tr-TR" sz="4000" dirty="0">
                <a:solidFill>
                  <a:srgbClr val="FF0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0000"/>
                </a:solidFill>
                <a:latin typeface="TTKB Dik Temel Abece Dot" pitchFamily="2" charset="-94"/>
              </a:rPr>
              <a:t>O</a:t>
            </a:r>
            <a:r>
              <a:rPr lang="tr-TR" sz="4000" dirty="0">
                <a:solidFill>
                  <a:srgbClr val="FF0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0000"/>
                </a:solidFill>
                <a:latin typeface="TTKB Dik Temel Abece Dot" pitchFamily="2" charset="-94"/>
              </a:rPr>
              <a:t>O</a:t>
            </a:r>
            <a:r>
              <a:rPr lang="tr-TR" sz="4000" dirty="0">
                <a:solidFill>
                  <a:srgbClr val="FF0000"/>
                </a:solidFill>
                <a:latin typeface="TTKB Dik Temel Abece Dot" pitchFamily="2" charset="-94"/>
              </a:rPr>
              <a:t>  </a:t>
            </a:r>
          </a:p>
        </p:txBody>
      </p:sp>
      <p:sp>
        <p:nvSpPr>
          <p:cNvPr id="75" name="Metin kutusu 74">
            <a:extLst>
              <a:ext uri="{FF2B5EF4-FFF2-40B4-BE49-F238E27FC236}">
                <a16:creationId xmlns:a16="http://schemas.microsoft.com/office/drawing/2014/main" id="{A58FA1E2-460C-460B-BAA4-B31F4786D3D7}"/>
              </a:ext>
            </a:extLst>
          </p:cNvPr>
          <p:cNvSpPr txBox="1"/>
          <p:nvPr/>
        </p:nvSpPr>
        <p:spPr>
          <a:xfrm>
            <a:off x="1479841" y="3148403"/>
            <a:ext cx="603242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>
                <a:solidFill>
                  <a:srgbClr val="00B050"/>
                </a:solidFill>
                <a:latin typeface="TTKB Dik Temel Abece Dot" pitchFamily="2" charset="-94"/>
              </a:rPr>
              <a:t>O </a:t>
            </a:r>
            <a:r>
              <a:rPr lang="tr-TR" sz="4000" dirty="0" err="1">
                <a:solidFill>
                  <a:srgbClr val="00B050"/>
                </a:solidFill>
                <a:latin typeface="TTKB Dik Temel Abece Dot" pitchFamily="2" charset="-94"/>
              </a:rPr>
              <a:t>O</a:t>
            </a:r>
            <a:r>
              <a:rPr lang="tr-TR" sz="4000" dirty="0">
                <a:solidFill>
                  <a:srgbClr val="00B05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50"/>
                </a:solidFill>
                <a:latin typeface="TTKB Dik Temel Abece Dot" pitchFamily="2" charset="-94"/>
              </a:rPr>
              <a:t>O</a:t>
            </a:r>
            <a:r>
              <a:rPr lang="tr-TR" sz="4000" dirty="0">
                <a:solidFill>
                  <a:srgbClr val="00B05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50"/>
                </a:solidFill>
                <a:latin typeface="TTKB Dik Temel Abece Dot" pitchFamily="2" charset="-94"/>
              </a:rPr>
              <a:t>O</a:t>
            </a:r>
            <a:r>
              <a:rPr lang="tr-TR" sz="4000" dirty="0">
                <a:solidFill>
                  <a:srgbClr val="00B05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50"/>
                </a:solidFill>
                <a:latin typeface="TTKB Dik Temel Abece Dot" pitchFamily="2" charset="-94"/>
              </a:rPr>
              <a:t>O</a:t>
            </a:r>
            <a:r>
              <a:rPr lang="tr-TR" sz="4000" dirty="0">
                <a:solidFill>
                  <a:srgbClr val="00B05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50"/>
                </a:solidFill>
                <a:latin typeface="TTKB Dik Temel Abece Dot" pitchFamily="2" charset="-94"/>
              </a:rPr>
              <a:t>O</a:t>
            </a:r>
            <a:r>
              <a:rPr lang="tr-TR" sz="4000" dirty="0">
                <a:solidFill>
                  <a:srgbClr val="00B05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50"/>
                </a:solidFill>
                <a:latin typeface="TTKB Dik Temel Abece Dot" pitchFamily="2" charset="-94"/>
              </a:rPr>
              <a:t>O</a:t>
            </a:r>
            <a:r>
              <a:rPr lang="tr-TR" sz="4000" dirty="0">
                <a:solidFill>
                  <a:srgbClr val="00B05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50"/>
                </a:solidFill>
                <a:latin typeface="TTKB Dik Temel Abece Dot" pitchFamily="2" charset="-94"/>
              </a:rPr>
              <a:t>O</a:t>
            </a:r>
            <a:r>
              <a:rPr lang="tr-TR" sz="4000" dirty="0">
                <a:solidFill>
                  <a:srgbClr val="00B05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50"/>
                </a:solidFill>
                <a:latin typeface="TTKB Dik Temel Abece Dot" pitchFamily="2" charset="-94"/>
              </a:rPr>
              <a:t>O</a:t>
            </a:r>
            <a:r>
              <a:rPr lang="tr-TR" sz="4000" dirty="0">
                <a:solidFill>
                  <a:srgbClr val="00B05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50"/>
                </a:solidFill>
                <a:latin typeface="TTKB Dik Temel Abece Dot" pitchFamily="2" charset="-94"/>
              </a:rPr>
              <a:t>O</a:t>
            </a:r>
            <a:r>
              <a:rPr lang="tr-TR" sz="4000" dirty="0">
                <a:solidFill>
                  <a:srgbClr val="00B050"/>
                </a:solidFill>
                <a:latin typeface="TTKB Dik Temel Abece Dot" pitchFamily="2" charset="-94"/>
              </a:rPr>
              <a:t>  </a:t>
            </a:r>
          </a:p>
        </p:txBody>
      </p:sp>
      <p:sp>
        <p:nvSpPr>
          <p:cNvPr id="77" name="Metin kutusu 76">
            <a:extLst>
              <a:ext uri="{FF2B5EF4-FFF2-40B4-BE49-F238E27FC236}">
                <a16:creationId xmlns:a16="http://schemas.microsoft.com/office/drawing/2014/main" id="{2C8E1A0E-80CD-41FB-945F-A05DB50E3771}"/>
              </a:ext>
            </a:extLst>
          </p:cNvPr>
          <p:cNvSpPr txBox="1"/>
          <p:nvPr/>
        </p:nvSpPr>
        <p:spPr>
          <a:xfrm>
            <a:off x="1494310" y="3919834"/>
            <a:ext cx="603242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>
                <a:solidFill>
                  <a:srgbClr val="FFC000"/>
                </a:solidFill>
                <a:latin typeface="TTKB Dik Temel Abece Dot" pitchFamily="2" charset="-94"/>
              </a:rPr>
              <a:t>O </a:t>
            </a:r>
            <a:r>
              <a:rPr lang="tr-TR" sz="4000" dirty="0" err="1">
                <a:solidFill>
                  <a:srgbClr val="FFC000"/>
                </a:solidFill>
                <a:latin typeface="TTKB Dik Temel Abece Dot" pitchFamily="2" charset="-94"/>
              </a:rPr>
              <a:t>O</a:t>
            </a:r>
            <a:r>
              <a:rPr lang="tr-TR" sz="4000" dirty="0">
                <a:solidFill>
                  <a:srgbClr val="FFC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C000"/>
                </a:solidFill>
                <a:latin typeface="TTKB Dik Temel Abece Dot" pitchFamily="2" charset="-94"/>
              </a:rPr>
              <a:t>O</a:t>
            </a:r>
            <a:r>
              <a:rPr lang="tr-TR" sz="4000" dirty="0">
                <a:solidFill>
                  <a:srgbClr val="FFC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C000"/>
                </a:solidFill>
                <a:latin typeface="TTKB Dik Temel Abece Dot" pitchFamily="2" charset="-94"/>
              </a:rPr>
              <a:t>O</a:t>
            </a:r>
            <a:r>
              <a:rPr lang="tr-TR" sz="4000" dirty="0">
                <a:solidFill>
                  <a:srgbClr val="FFC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C000"/>
                </a:solidFill>
                <a:latin typeface="TTKB Dik Temel Abece Dot" pitchFamily="2" charset="-94"/>
              </a:rPr>
              <a:t>O</a:t>
            </a:r>
            <a:r>
              <a:rPr lang="tr-TR" sz="4000" dirty="0">
                <a:solidFill>
                  <a:srgbClr val="FFC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C000"/>
                </a:solidFill>
                <a:latin typeface="TTKB Dik Temel Abece Dot" pitchFamily="2" charset="-94"/>
              </a:rPr>
              <a:t>O</a:t>
            </a:r>
            <a:r>
              <a:rPr lang="tr-TR" sz="4000" dirty="0">
                <a:solidFill>
                  <a:srgbClr val="FFC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C000"/>
                </a:solidFill>
                <a:latin typeface="TTKB Dik Temel Abece Dot" pitchFamily="2" charset="-94"/>
              </a:rPr>
              <a:t>O</a:t>
            </a:r>
            <a:r>
              <a:rPr lang="tr-TR" sz="4000" dirty="0">
                <a:solidFill>
                  <a:srgbClr val="FFC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C000"/>
                </a:solidFill>
                <a:latin typeface="TTKB Dik Temel Abece Dot" pitchFamily="2" charset="-94"/>
              </a:rPr>
              <a:t>O</a:t>
            </a:r>
            <a:r>
              <a:rPr lang="tr-TR" sz="4000" dirty="0">
                <a:solidFill>
                  <a:srgbClr val="FFC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C000"/>
                </a:solidFill>
                <a:latin typeface="TTKB Dik Temel Abece Dot" pitchFamily="2" charset="-94"/>
              </a:rPr>
              <a:t>O</a:t>
            </a:r>
            <a:r>
              <a:rPr lang="tr-TR" sz="4000" dirty="0">
                <a:solidFill>
                  <a:srgbClr val="FFC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C000"/>
                </a:solidFill>
                <a:latin typeface="TTKB Dik Temel Abece Dot" pitchFamily="2" charset="-94"/>
              </a:rPr>
              <a:t>O</a:t>
            </a:r>
            <a:r>
              <a:rPr lang="tr-TR" sz="4000" dirty="0">
                <a:solidFill>
                  <a:srgbClr val="FFC000"/>
                </a:solidFill>
                <a:latin typeface="TTKB Dik Temel Abece Dot" pitchFamily="2" charset="-94"/>
              </a:rPr>
              <a:t>  </a:t>
            </a:r>
          </a:p>
        </p:txBody>
      </p:sp>
      <p:sp>
        <p:nvSpPr>
          <p:cNvPr id="79" name="Metin kutusu 78">
            <a:extLst>
              <a:ext uri="{FF2B5EF4-FFF2-40B4-BE49-F238E27FC236}">
                <a16:creationId xmlns:a16="http://schemas.microsoft.com/office/drawing/2014/main" id="{97F8A363-A8FB-4B3D-A770-312CB5DC0FC7}"/>
              </a:ext>
            </a:extLst>
          </p:cNvPr>
          <p:cNvSpPr txBox="1"/>
          <p:nvPr/>
        </p:nvSpPr>
        <p:spPr>
          <a:xfrm>
            <a:off x="1494309" y="4682380"/>
            <a:ext cx="603242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>
                <a:solidFill>
                  <a:schemeClr val="accent2">
                    <a:lumMod val="75000"/>
                  </a:schemeClr>
                </a:solidFill>
                <a:latin typeface="TTKB Dik Temel Abece Dot" pitchFamily="2" charset="-94"/>
              </a:rPr>
              <a:t>O </a:t>
            </a:r>
            <a:r>
              <a:rPr lang="tr-TR" sz="4000" dirty="0" err="1">
                <a:solidFill>
                  <a:schemeClr val="accent2">
                    <a:lumMod val="75000"/>
                  </a:schemeClr>
                </a:solidFill>
                <a:latin typeface="TTKB Dik Temel Abece Dot" pitchFamily="2" charset="-94"/>
              </a:rPr>
              <a:t>O</a:t>
            </a:r>
            <a:r>
              <a:rPr lang="tr-TR" sz="4000" dirty="0">
                <a:solidFill>
                  <a:schemeClr val="accent2">
                    <a:lumMod val="75000"/>
                  </a:schemeClr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chemeClr val="accent2">
                    <a:lumMod val="75000"/>
                  </a:schemeClr>
                </a:solidFill>
                <a:latin typeface="TTKB Dik Temel Abece Dot" pitchFamily="2" charset="-94"/>
              </a:rPr>
              <a:t>O</a:t>
            </a:r>
            <a:r>
              <a:rPr lang="tr-TR" sz="4000" dirty="0">
                <a:solidFill>
                  <a:schemeClr val="accent2">
                    <a:lumMod val="75000"/>
                  </a:schemeClr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chemeClr val="accent2">
                    <a:lumMod val="75000"/>
                  </a:schemeClr>
                </a:solidFill>
                <a:latin typeface="TTKB Dik Temel Abece Dot" pitchFamily="2" charset="-94"/>
              </a:rPr>
              <a:t>O</a:t>
            </a:r>
            <a:r>
              <a:rPr lang="tr-TR" sz="4000" dirty="0">
                <a:solidFill>
                  <a:schemeClr val="accent2">
                    <a:lumMod val="75000"/>
                  </a:schemeClr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chemeClr val="accent2">
                    <a:lumMod val="75000"/>
                  </a:schemeClr>
                </a:solidFill>
                <a:latin typeface="TTKB Dik Temel Abece Dot" pitchFamily="2" charset="-94"/>
              </a:rPr>
              <a:t>O</a:t>
            </a:r>
            <a:r>
              <a:rPr lang="tr-TR" sz="4000" dirty="0">
                <a:solidFill>
                  <a:schemeClr val="accent2">
                    <a:lumMod val="75000"/>
                  </a:schemeClr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chemeClr val="accent2">
                    <a:lumMod val="75000"/>
                  </a:schemeClr>
                </a:solidFill>
                <a:latin typeface="TTKB Dik Temel Abece Dot" pitchFamily="2" charset="-94"/>
              </a:rPr>
              <a:t>O</a:t>
            </a:r>
            <a:r>
              <a:rPr lang="tr-TR" sz="4000" dirty="0">
                <a:solidFill>
                  <a:schemeClr val="accent2">
                    <a:lumMod val="75000"/>
                  </a:schemeClr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chemeClr val="accent2">
                    <a:lumMod val="75000"/>
                  </a:schemeClr>
                </a:solidFill>
                <a:latin typeface="TTKB Dik Temel Abece Dot" pitchFamily="2" charset="-94"/>
              </a:rPr>
              <a:t>O</a:t>
            </a:r>
            <a:r>
              <a:rPr lang="tr-TR" sz="4000" dirty="0">
                <a:solidFill>
                  <a:schemeClr val="accent2">
                    <a:lumMod val="75000"/>
                  </a:schemeClr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chemeClr val="accent2">
                    <a:lumMod val="75000"/>
                  </a:schemeClr>
                </a:solidFill>
                <a:latin typeface="TTKB Dik Temel Abece Dot" pitchFamily="2" charset="-94"/>
              </a:rPr>
              <a:t>O</a:t>
            </a:r>
            <a:r>
              <a:rPr lang="tr-TR" sz="4000" dirty="0">
                <a:solidFill>
                  <a:schemeClr val="accent2">
                    <a:lumMod val="75000"/>
                  </a:schemeClr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chemeClr val="accent2">
                    <a:lumMod val="75000"/>
                  </a:schemeClr>
                </a:solidFill>
                <a:latin typeface="TTKB Dik Temel Abece Dot" pitchFamily="2" charset="-94"/>
              </a:rPr>
              <a:t>O</a:t>
            </a:r>
            <a:r>
              <a:rPr lang="tr-TR" sz="4000" dirty="0">
                <a:solidFill>
                  <a:schemeClr val="accent2">
                    <a:lumMod val="75000"/>
                  </a:schemeClr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chemeClr val="accent2">
                    <a:lumMod val="75000"/>
                  </a:schemeClr>
                </a:solidFill>
                <a:latin typeface="TTKB Dik Temel Abece Dot" pitchFamily="2" charset="-94"/>
              </a:rPr>
              <a:t>O</a:t>
            </a:r>
            <a:r>
              <a:rPr lang="tr-TR" sz="4000" dirty="0">
                <a:solidFill>
                  <a:schemeClr val="accent2">
                    <a:lumMod val="75000"/>
                  </a:schemeClr>
                </a:solidFill>
                <a:latin typeface="TTKB Dik Temel Abece Dot" pitchFamily="2" charset="-94"/>
              </a:rPr>
              <a:t>  </a:t>
            </a:r>
          </a:p>
        </p:txBody>
      </p:sp>
      <p:sp>
        <p:nvSpPr>
          <p:cNvPr id="81" name="Metin kutusu 80">
            <a:extLst>
              <a:ext uri="{FF2B5EF4-FFF2-40B4-BE49-F238E27FC236}">
                <a16:creationId xmlns:a16="http://schemas.microsoft.com/office/drawing/2014/main" id="{F0701C9D-B559-403C-9AC9-8E3185A472A7}"/>
              </a:ext>
            </a:extLst>
          </p:cNvPr>
          <p:cNvSpPr txBox="1"/>
          <p:nvPr/>
        </p:nvSpPr>
        <p:spPr>
          <a:xfrm>
            <a:off x="1479843" y="5491951"/>
            <a:ext cx="603242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O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O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O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O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O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O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O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O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O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O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 </a:t>
            </a:r>
          </a:p>
        </p:txBody>
      </p:sp>
      <p:sp>
        <p:nvSpPr>
          <p:cNvPr id="83" name="Metin kutusu 82">
            <a:extLst>
              <a:ext uri="{FF2B5EF4-FFF2-40B4-BE49-F238E27FC236}">
                <a16:creationId xmlns:a16="http://schemas.microsoft.com/office/drawing/2014/main" id="{86B4CA7C-4737-4A0C-9372-166DF5EF042F}"/>
              </a:ext>
            </a:extLst>
          </p:cNvPr>
          <p:cNvSpPr txBox="1"/>
          <p:nvPr/>
        </p:nvSpPr>
        <p:spPr>
          <a:xfrm>
            <a:off x="1479843" y="6289426"/>
            <a:ext cx="603242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>
                <a:latin typeface="TTKB Dik Temel Abece Dot" pitchFamily="2" charset="-94"/>
              </a:rPr>
              <a:t>O </a:t>
            </a:r>
            <a:r>
              <a:rPr lang="tr-TR" sz="4000" dirty="0" err="1">
                <a:latin typeface="TTKB Dik Temel Abece Dot" pitchFamily="2" charset="-94"/>
              </a:rPr>
              <a:t>O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O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O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O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O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O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O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O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O</a:t>
            </a:r>
            <a:r>
              <a:rPr lang="tr-TR" sz="4000" dirty="0">
                <a:latin typeface="TTKB Dik Temel Abece Dot" pitchFamily="2" charset="-94"/>
              </a:rPr>
              <a:t>  </a:t>
            </a:r>
          </a:p>
        </p:txBody>
      </p:sp>
      <p:sp>
        <p:nvSpPr>
          <p:cNvPr id="85" name="Metin kutusu 84">
            <a:extLst>
              <a:ext uri="{FF2B5EF4-FFF2-40B4-BE49-F238E27FC236}">
                <a16:creationId xmlns:a16="http://schemas.microsoft.com/office/drawing/2014/main" id="{B5B93BBF-4719-4195-B7F9-D4AFAB0E107E}"/>
              </a:ext>
            </a:extLst>
          </p:cNvPr>
          <p:cNvSpPr txBox="1"/>
          <p:nvPr/>
        </p:nvSpPr>
        <p:spPr>
          <a:xfrm>
            <a:off x="1494308" y="7097517"/>
            <a:ext cx="37753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>
                <a:latin typeface="TTKB Dik Temel Abece Dot" pitchFamily="2" charset="-94"/>
              </a:rPr>
              <a:t>O </a:t>
            </a:r>
            <a:r>
              <a:rPr lang="tr-TR" sz="4000" dirty="0" err="1">
                <a:latin typeface="TTKB Dik Temel Abece Dot" pitchFamily="2" charset="-94"/>
              </a:rPr>
              <a:t>O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O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O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O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O</a:t>
            </a:r>
            <a:r>
              <a:rPr lang="tr-TR" sz="4000" dirty="0">
                <a:latin typeface="TTKB Dik Temel Abece Dot" pitchFamily="2" charset="-94"/>
              </a:rPr>
              <a:t>  </a:t>
            </a:r>
          </a:p>
        </p:txBody>
      </p:sp>
      <p:sp>
        <p:nvSpPr>
          <p:cNvPr id="87" name="Metin kutusu 86">
            <a:extLst>
              <a:ext uri="{FF2B5EF4-FFF2-40B4-BE49-F238E27FC236}">
                <a16:creationId xmlns:a16="http://schemas.microsoft.com/office/drawing/2014/main" id="{1B2A3E3A-E62A-4B6B-8115-E337346A060B}"/>
              </a:ext>
            </a:extLst>
          </p:cNvPr>
          <p:cNvSpPr txBox="1"/>
          <p:nvPr/>
        </p:nvSpPr>
        <p:spPr>
          <a:xfrm>
            <a:off x="1479842" y="7881330"/>
            <a:ext cx="305724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>
                <a:latin typeface="TTKB Dik Temel Abece Dot" pitchFamily="2" charset="-94"/>
              </a:rPr>
              <a:t>O </a:t>
            </a:r>
            <a:r>
              <a:rPr lang="tr-TR" sz="4000" dirty="0" err="1">
                <a:latin typeface="TTKB Dik Temel Abece Dot" pitchFamily="2" charset="-94"/>
              </a:rPr>
              <a:t>O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O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O</a:t>
            </a:r>
            <a:r>
              <a:rPr lang="tr-TR" sz="4000" dirty="0">
                <a:latin typeface="TTKB Dik Temel Abece Dot" pitchFamily="2" charset="-94"/>
              </a:rPr>
              <a:t>    </a:t>
            </a:r>
          </a:p>
        </p:txBody>
      </p:sp>
      <p:sp>
        <p:nvSpPr>
          <p:cNvPr id="89" name="Metin kutusu 88">
            <a:extLst>
              <a:ext uri="{FF2B5EF4-FFF2-40B4-BE49-F238E27FC236}">
                <a16:creationId xmlns:a16="http://schemas.microsoft.com/office/drawing/2014/main" id="{1AFE7E53-A774-4600-BA73-438CA09970D2}"/>
              </a:ext>
            </a:extLst>
          </p:cNvPr>
          <p:cNvSpPr txBox="1"/>
          <p:nvPr/>
        </p:nvSpPr>
        <p:spPr>
          <a:xfrm>
            <a:off x="1479841" y="8675644"/>
            <a:ext cx="208262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>
                <a:latin typeface="TTKB Dik Temel Abece Dot" pitchFamily="2" charset="-94"/>
              </a:rPr>
              <a:t>O </a:t>
            </a:r>
            <a:r>
              <a:rPr lang="tr-TR" sz="4000" dirty="0" err="1">
                <a:latin typeface="TTKB Dik Temel Abece Dot" pitchFamily="2" charset="-94"/>
              </a:rPr>
              <a:t>O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O</a:t>
            </a:r>
            <a:r>
              <a:rPr lang="tr-TR" sz="4000" dirty="0">
                <a:latin typeface="TTKB Dik Temel Abece Dot" pitchFamily="2" charset="-94"/>
              </a:rPr>
              <a:t>  </a:t>
            </a:r>
          </a:p>
        </p:txBody>
      </p:sp>
      <p:sp>
        <p:nvSpPr>
          <p:cNvPr id="91" name="Metin kutusu 90">
            <a:extLst>
              <a:ext uri="{FF2B5EF4-FFF2-40B4-BE49-F238E27FC236}">
                <a16:creationId xmlns:a16="http://schemas.microsoft.com/office/drawing/2014/main" id="{7A3850A4-2D8C-43DC-918B-313046210E9E}"/>
              </a:ext>
            </a:extLst>
          </p:cNvPr>
          <p:cNvSpPr txBox="1"/>
          <p:nvPr/>
        </p:nvSpPr>
        <p:spPr>
          <a:xfrm>
            <a:off x="1434042" y="9443012"/>
            <a:ext cx="11592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>
                <a:latin typeface="TTKB Dik Temel Abece Dot" pitchFamily="2" charset="-94"/>
              </a:rPr>
              <a:t>O   </a:t>
            </a:r>
          </a:p>
        </p:txBody>
      </p:sp>
    </p:spTree>
    <p:extLst>
      <p:ext uri="{BB962C8B-B14F-4D97-AF65-F5344CB8AC3E}">
        <p14:creationId xmlns:p14="http://schemas.microsoft.com/office/powerpoint/2010/main" val="11442550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Düz Bağlayıcı 7">
            <a:extLst>
              <a:ext uri="{FF2B5EF4-FFF2-40B4-BE49-F238E27FC236}">
                <a16:creationId xmlns:a16="http://schemas.microsoft.com/office/drawing/2014/main" id="{676AF265-2CA1-431D-8633-EB07CF6ED03E}"/>
              </a:ext>
            </a:extLst>
          </p:cNvPr>
          <p:cNvCxnSpPr>
            <a:cxnSpLocks/>
          </p:cNvCxnSpPr>
          <p:nvPr/>
        </p:nvCxnSpPr>
        <p:spPr>
          <a:xfrm>
            <a:off x="1378821" y="1692951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Düz Bağlayıcı 10">
            <a:extLst>
              <a:ext uri="{FF2B5EF4-FFF2-40B4-BE49-F238E27FC236}">
                <a16:creationId xmlns:a16="http://schemas.microsoft.com/office/drawing/2014/main" id="{3D8AE0A9-6FA7-4CDB-A120-B47F81E387CE}"/>
              </a:ext>
            </a:extLst>
          </p:cNvPr>
          <p:cNvCxnSpPr>
            <a:cxnSpLocks/>
          </p:cNvCxnSpPr>
          <p:nvPr/>
        </p:nvCxnSpPr>
        <p:spPr>
          <a:xfrm>
            <a:off x="1378821" y="1487572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Düz Bağlayıcı 11">
            <a:extLst>
              <a:ext uri="{FF2B5EF4-FFF2-40B4-BE49-F238E27FC236}">
                <a16:creationId xmlns:a16="http://schemas.microsoft.com/office/drawing/2014/main" id="{6D6B90BA-79DD-42C7-A774-7102740CA7C0}"/>
              </a:ext>
            </a:extLst>
          </p:cNvPr>
          <p:cNvCxnSpPr>
            <a:cxnSpLocks/>
          </p:cNvCxnSpPr>
          <p:nvPr/>
        </p:nvCxnSpPr>
        <p:spPr>
          <a:xfrm>
            <a:off x="1378821" y="1837166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Düz Bağlayıcı 12">
            <a:extLst>
              <a:ext uri="{FF2B5EF4-FFF2-40B4-BE49-F238E27FC236}">
                <a16:creationId xmlns:a16="http://schemas.microsoft.com/office/drawing/2014/main" id="{38D005C0-1400-4404-AB06-3B3340AAFD8B}"/>
              </a:ext>
            </a:extLst>
          </p:cNvPr>
          <p:cNvCxnSpPr>
            <a:cxnSpLocks/>
          </p:cNvCxnSpPr>
          <p:nvPr/>
        </p:nvCxnSpPr>
        <p:spPr>
          <a:xfrm>
            <a:off x="1378821" y="1334246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Düz Bağlayıcı 14">
            <a:extLst>
              <a:ext uri="{FF2B5EF4-FFF2-40B4-BE49-F238E27FC236}">
                <a16:creationId xmlns:a16="http://schemas.microsoft.com/office/drawing/2014/main" id="{9AB78EF1-CCA8-4E93-944A-2CDE5CB0A754}"/>
              </a:ext>
            </a:extLst>
          </p:cNvPr>
          <p:cNvCxnSpPr>
            <a:cxnSpLocks/>
          </p:cNvCxnSpPr>
          <p:nvPr/>
        </p:nvCxnSpPr>
        <p:spPr>
          <a:xfrm>
            <a:off x="1378821" y="1333722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Düz Bağlayıcı 16">
            <a:extLst>
              <a:ext uri="{FF2B5EF4-FFF2-40B4-BE49-F238E27FC236}">
                <a16:creationId xmlns:a16="http://schemas.microsoft.com/office/drawing/2014/main" id="{C0F023AA-CDA6-479C-9804-7A86D8B633D9}"/>
              </a:ext>
            </a:extLst>
          </p:cNvPr>
          <p:cNvCxnSpPr>
            <a:cxnSpLocks/>
          </p:cNvCxnSpPr>
          <p:nvPr/>
        </p:nvCxnSpPr>
        <p:spPr>
          <a:xfrm>
            <a:off x="7259237" y="1333722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Düz Bağlayıcı 36">
            <a:extLst>
              <a:ext uri="{FF2B5EF4-FFF2-40B4-BE49-F238E27FC236}">
                <a16:creationId xmlns:a16="http://schemas.microsoft.com/office/drawing/2014/main" id="{E479AD5B-903B-477F-A7CB-7CA4222A3293}"/>
              </a:ext>
            </a:extLst>
          </p:cNvPr>
          <p:cNvCxnSpPr>
            <a:cxnSpLocks/>
          </p:cNvCxnSpPr>
          <p:nvPr/>
        </p:nvCxnSpPr>
        <p:spPr>
          <a:xfrm>
            <a:off x="1378821" y="246020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Düz Bağlayıcı 37">
            <a:extLst>
              <a:ext uri="{FF2B5EF4-FFF2-40B4-BE49-F238E27FC236}">
                <a16:creationId xmlns:a16="http://schemas.microsoft.com/office/drawing/2014/main" id="{96ADE643-4EB3-48A4-8E2E-DFC14373129D}"/>
              </a:ext>
            </a:extLst>
          </p:cNvPr>
          <p:cNvCxnSpPr>
            <a:cxnSpLocks/>
          </p:cNvCxnSpPr>
          <p:nvPr/>
        </p:nvCxnSpPr>
        <p:spPr>
          <a:xfrm>
            <a:off x="1378821" y="2254827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Düz Bağlayıcı 38">
            <a:extLst>
              <a:ext uri="{FF2B5EF4-FFF2-40B4-BE49-F238E27FC236}">
                <a16:creationId xmlns:a16="http://schemas.microsoft.com/office/drawing/2014/main" id="{7381A389-ED3A-4D81-A840-B8514D2846C6}"/>
              </a:ext>
            </a:extLst>
          </p:cNvPr>
          <p:cNvCxnSpPr>
            <a:cxnSpLocks/>
          </p:cNvCxnSpPr>
          <p:nvPr/>
        </p:nvCxnSpPr>
        <p:spPr>
          <a:xfrm>
            <a:off x="1378821" y="2604421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Düz Bağlayıcı 39">
            <a:extLst>
              <a:ext uri="{FF2B5EF4-FFF2-40B4-BE49-F238E27FC236}">
                <a16:creationId xmlns:a16="http://schemas.microsoft.com/office/drawing/2014/main" id="{D4F34484-F6FF-4C9C-94E3-744E310616EA}"/>
              </a:ext>
            </a:extLst>
          </p:cNvPr>
          <p:cNvCxnSpPr>
            <a:cxnSpLocks/>
          </p:cNvCxnSpPr>
          <p:nvPr/>
        </p:nvCxnSpPr>
        <p:spPr>
          <a:xfrm>
            <a:off x="1378821" y="2101501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Düz Bağlayıcı 40">
            <a:extLst>
              <a:ext uri="{FF2B5EF4-FFF2-40B4-BE49-F238E27FC236}">
                <a16:creationId xmlns:a16="http://schemas.microsoft.com/office/drawing/2014/main" id="{02055784-DBF9-45D7-A875-B053E62DC68D}"/>
              </a:ext>
            </a:extLst>
          </p:cNvPr>
          <p:cNvCxnSpPr>
            <a:cxnSpLocks/>
          </p:cNvCxnSpPr>
          <p:nvPr/>
        </p:nvCxnSpPr>
        <p:spPr>
          <a:xfrm>
            <a:off x="1378821" y="210097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Düz Bağlayıcı 41">
            <a:extLst>
              <a:ext uri="{FF2B5EF4-FFF2-40B4-BE49-F238E27FC236}">
                <a16:creationId xmlns:a16="http://schemas.microsoft.com/office/drawing/2014/main" id="{7BCD7A42-2734-47DB-9D6C-CFA8128B52EF}"/>
              </a:ext>
            </a:extLst>
          </p:cNvPr>
          <p:cNvCxnSpPr>
            <a:cxnSpLocks/>
          </p:cNvCxnSpPr>
          <p:nvPr/>
        </p:nvCxnSpPr>
        <p:spPr>
          <a:xfrm>
            <a:off x="7259237" y="210097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Düz Bağlayıcı 42">
            <a:extLst>
              <a:ext uri="{FF2B5EF4-FFF2-40B4-BE49-F238E27FC236}">
                <a16:creationId xmlns:a16="http://schemas.microsoft.com/office/drawing/2014/main" id="{F83D7FFC-14D4-4F8E-9AF8-030456C823AA}"/>
              </a:ext>
            </a:extLst>
          </p:cNvPr>
          <p:cNvCxnSpPr>
            <a:cxnSpLocks/>
          </p:cNvCxnSpPr>
          <p:nvPr/>
        </p:nvCxnSpPr>
        <p:spPr>
          <a:xfrm>
            <a:off x="1378821" y="326030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Düz Bağlayıcı 43">
            <a:extLst>
              <a:ext uri="{FF2B5EF4-FFF2-40B4-BE49-F238E27FC236}">
                <a16:creationId xmlns:a16="http://schemas.microsoft.com/office/drawing/2014/main" id="{DD0A931B-8F01-4C88-984B-D5E7D1D93A8A}"/>
              </a:ext>
            </a:extLst>
          </p:cNvPr>
          <p:cNvCxnSpPr>
            <a:cxnSpLocks/>
          </p:cNvCxnSpPr>
          <p:nvPr/>
        </p:nvCxnSpPr>
        <p:spPr>
          <a:xfrm>
            <a:off x="1378821" y="3054927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Düz Bağlayıcı 44">
            <a:extLst>
              <a:ext uri="{FF2B5EF4-FFF2-40B4-BE49-F238E27FC236}">
                <a16:creationId xmlns:a16="http://schemas.microsoft.com/office/drawing/2014/main" id="{655A50B2-B595-4CF0-B478-A61574D87CD3}"/>
              </a:ext>
            </a:extLst>
          </p:cNvPr>
          <p:cNvCxnSpPr>
            <a:cxnSpLocks/>
          </p:cNvCxnSpPr>
          <p:nvPr/>
        </p:nvCxnSpPr>
        <p:spPr>
          <a:xfrm>
            <a:off x="1378821" y="3404521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Düz Bağlayıcı 45">
            <a:extLst>
              <a:ext uri="{FF2B5EF4-FFF2-40B4-BE49-F238E27FC236}">
                <a16:creationId xmlns:a16="http://schemas.microsoft.com/office/drawing/2014/main" id="{F8A3F0EC-33DF-4B98-925C-9DFFDDE4192D}"/>
              </a:ext>
            </a:extLst>
          </p:cNvPr>
          <p:cNvCxnSpPr>
            <a:cxnSpLocks/>
          </p:cNvCxnSpPr>
          <p:nvPr/>
        </p:nvCxnSpPr>
        <p:spPr>
          <a:xfrm>
            <a:off x="1378821" y="2901601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Düz Bağlayıcı 46">
            <a:extLst>
              <a:ext uri="{FF2B5EF4-FFF2-40B4-BE49-F238E27FC236}">
                <a16:creationId xmlns:a16="http://schemas.microsoft.com/office/drawing/2014/main" id="{6FEB874F-2F33-45E1-9100-9C1B4B3F596A}"/>
              </a:ext>
            </a:extLst>
          </p:cNvPr>
          <p:cNvCxnSpPr>
            <a:cxnSpLocks/>
          </p:cNvCxnSpPr>
          <p:nvPr/>
        </p:nvCxnSpPr>
        <p:spPr>
          <a:xfrm>
            <a:off x="1378821" y="290107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Düz Bağlayıcı 47">
            <a:extLst>
              <a:ext uri="{FF2B5EF4-FFF2-40B4-BE49-F238E27FC236}">
                <a16:creationId xmlns:a16="http://schemas.microsoft.com/office/drawing/2014/main" id="{C183E2AA-0880-4156-8CE3-403E9C4BF215}"/>
              </a:ext>
            </a:extLst>
          </p:cNvPr>
          <p:cNvCxnSpPr>
            <a:cxnSpLocks/>
          </p:cNvCxnSpPr>
          <p:nvPr/>
        </p:nvCxnSpPr>
        <p:spPr>
          <a:xfrm>
            <a:off x="7259237" y="290107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Düz Bağlayıcı 48">
            <a:extLst>
              <a:ext uri="{FF2B5EF4-FFF2-40B4-BE49-F238E27FC236}">
                <a16:creationId xmlns:a16="http://schemas.microsoft.com/office/drawing/2014/main" id="{50610593-6A9F-41B3-9D64-CBFACB8080CE}"/>
              </a:ext>
            </a:extLst>
          </p:cNvPr>
          <p:cNvCxnSpPr>
            <a:cxnSpLocks/>
          </p:cNvCxnSpPr>
          <p:nvPr/>
        </p:nvCxnSpPr>
        <p:spPr>
          <a:xfrm>
            <a:off x="1378821" y="404135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Düz Bağlayıcı 49">
            <a:extLst>
              <a:ext uri="{FF2B5EF4-FFF2-40B4-BE49-F238E27FC236}">
                <a16:creationId xmlns:a16="http://schemas.microsoft.com/office/drawing/2014/main" id="{17F2C5FE-07BE-4687-8E14-3C9DDA8E649D}"/>
              </a:ext>
            </a:extLst>
          </p:cNvPr>
          <p:cNvCxnSpPr>
            <a:cxnSpLocks/>
          </p:cNvCxnSpPr>
          <p:nvPr/>
        </p:nvCxnSpPr>
        <p:spPr>
          <a:xfrm>
            <a:off x="1378821" y="3835977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Düz Bağlayıcı 50">
            <a:extLst>
              <a:ext uri="{FF2B5EF4-FFF2-40B4-BE49-F238E27FC236}">
                <a16:creationId xmlns:a16="http://schemas.microsoft.com/office/drawing/2014/main" id="{FC9EDFE3-7225-4605-ADF3-5D98A141B6F8}"/>
              </a:ext>
            </a:extLst>
          </p:cNvPr>
          <p:cNvCxnSpPr>
            <a:cxnSpLocks/>
          </p:cNvCxnSpPr>
          <p:nvPr/>
        </p:nvCxnSpPr>
        <p:spPr>
          <a:xfrm>
            <a:off x="1378821" y="4185571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Düz Bağlayıcı 51">
            <a:extLst>
              <a:ext uri="{FF2B5EF4-FFF2-40B4-BE49-F238E27FC236}">
                <a16:creationId xmlns:a16="http://schemas.microsoft.com/office/drawing/2014/main" id="{19CDABD6-AE14-42F2-9847-F114E9CFB3BB}"/>
              </a:ext>
            </a:extLst>
          </p:cNvPr>
          <p:cNvCxnSpPr>
            <a:cxnSpLocks/>
          </p:cNvCxnSpPr>
          <p:nvPr/>
        </p:nvCxnSpPr>
        <p:spPr>
          <a:xfrm>
            <a:off x="1378821" y="3682651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Düz Bağlayıcı 52">
            <a:extLst>
              <a:ext uri="{FF2B5EF4-FFF2-40B4-BE49-F238E27FC236}">
                <a16:creationId xmlns:a16="http://schemas.microsoft.com/office/drawing/2014/main" id="{1D425F0E-F9BA-4F1A-A4EB-D4349D80F491}"/>
              </a:ext>
            </a:extLst>
          </p:cNvPr>
          <p:cNvCxnSpPr>
            <a:cxnSpLocks/>
          </p:cNvCxnSpPr>
          <p:nvPr/>
        </p:nvCxnSpPr>
        <p:spPr>
          <a:xfrm>
            <a:off x="1378821" y="368212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Düz Bağlayıcı 53">
            <a:extLst>
              <a:ext uri="{FF2B5EF4-FFF2-40B4-BE49-F238E27FC236}">
                <a16:creationId xmlns:a16="http://schemas.microsoft.com/office/drawing/2014/main" id="{3DCBD6BC-6C84-4826-A73C-5F6EA5C2D0E1}"/>
              </a:ext>
            </a:extLst>
          </p:cNvPr>
          <p:cNvCxnSpPr>
            <a:cxnSpLocks/>
          </p:cNvCxnSpPr>
          <p:nvPr/>
        </p:nvCxnSpPr>
        <p:spPr>
          <a:xfrm>
            <a:off x="7259237" y="368212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Düz Bağlayıcı 55">
            <a:extLst>
              <a:ext uri="{FF2B5EF4-FFF2-40B4-BE49-F238E27FC236}">
                <a16:creationId xmlns:a16="http://schemas.microsoft.com/office/drawing/2014/main" id="{9C2B11A2-23E7-4F53-B2D4-188F8B75C10D}"/>
              </a:ext>
            </a:extLst>
          </p:cNvPr>
          <p:cNvCxnSpPr>
            <a:cxnSpLocks/>
          </p:cNvCxnSpPr>
          <p:nvPr/>
        </p:nvCxnSpPr>
        <p:spPr>
          <a:xfrm>
            <a:off x="1378820" y="4808011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Düz Bağlayıcı 56">
            <a:extLst>
              <a:ext uri="{FF2B5EF4-FFF2-40B4-BE49-F238E27FC236}">
                <a16:creationId xmlns:a16="http://schemas.microsoft.com/office/drawing/2014/main" id="{5A649613-CAF0-4129-999B-10CF2EC28DF8}"/>
              </a:ext>
            </a:extLst>
          </p:cNvPr>
          <p:cNvCxnSpPr>
            <a:cxnSpLocks/>
          </p:cNvCxnSpPr>
          <p:nvPr/>
        </p:nvCxnSpPr>
        <p:spPr>
          <a:xfrm>
            <a:off x="1378820" y="4602632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Düz Bağlayıcı 57">
            <a:extLst>
              <a:ext uri="{FF2B5EF4-FFF2-40B4-BE49-F238E27FC236}">
                <a16:creationId xmlns:a16="http://schemas.microsoft.com/office/drawing/2014/main" id="{AD6FE96E-91A2-4FAD-84DA-A9897C569E0C}"/>
              </a:ext>
            </a:extLst>
          </p:cNvPr>
          <p:cNvCxnSpPr>
            <a:cxnSpLocks/>
          </p:cNvCxnSpPr>
          <p:nvPr/>
        </p:nvCxnSpPr>
        <p:spPr>
          <a:xfrm>
            <a:off x="1378820" y="4952226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Düz Bağlayıcı 58">
            <a:extLst>
              <a:ext uri="{FF2B5EF4-FFF2-40B4-BE49-F238E27FC236}">
                <a16:creationId xmlns:a16="http://schemas.microsoft.com/office/drawing/2014/main" id="{6045BE8F-9798-48DF-B04F-55E7953553D1}"/>
              </a:ext>
            </a:extLst>
          </p:cNvPr>
          <p:cNvCxnSpPr>
            <a:cxnSpLocks/>
          </p:cNvCxnSpPr>
          <p:nvPr/>
        </p:nvCxnSpPr>
        <p:spPr>
          <a:xfrm>
            <a:off x="1378820" y="4449306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Düz Bağlayıcı 59">
            <a:extLst>
              <a:ext uri="{FF2B5EF4-FFF2-40B4-BE49-F238E27FC236}">
                <a16:creationId xmlns:a16="http://schemas.microsoft.com/office/drawing/2014/main" id="{EBA2E3C3-F3ED-4536-BA29-9EFF9A77A43A}"/>
              </a:ext>
            </a:extLst>
          </p:cNvPr>
          <p:cNvCxnSpPr>
            <a:cxnSpLocks/>
          </p:cNvCxnSpPr>
          <p:nvPr/>
        </p:nvCxnSpPr>
        <p:spPr>
          <a:xfrm>
            <a:off x="1378820" y="4448782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Düz Bağlayıcı 60">
            <a:extLst>
              <a:ext uri="{FF2B5EF4-FFF2-40B4-BE49-F238E27FC236}">
                <a16:creationId xmlns:a16="http://schemas.microsoft.com/office/drawing/2014/main" id="{03DABE68-8CB2-4957-BB0A-1BBD1F8F9D95}"/>
              </a:ext>
            </a:extLst>
          </p:cNvPr>
          <p:cNvCxnSpPr>
            <a:cxnSpLocks/>
          </p:cNvCxnSpPr>
          <p:nvPr/>
        </p:nvCxnSpPr>
        <p:spPr>
          <a:xfrm>
            <a:off x="7259236" y="4448782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Düz Bağlayıcı 62">
            <a:extLst>
              <a:ext uri="{FF2B5EF4-FFF2-40B4-BE49-F238E27FC236}">
                <a16:creationId xmlns:a16="http://schemas.microsoft.com/office/drawing/2014/main" id="{FFC42A24-F36E-4CDD-86EE-410F29A9AF0B}"/>
              </a:ext>
            </a:extLst>
          </p:cNvPr>
          <p:cNvCxnSpPr>
            <a:cxnSpLocks/>
          </p:cNvCxnSpPr>
          <p:nvPr/>
        </p:nvCxnSpPr>
        <p:spPr>
          <a:xfrm>
            <a:off x="1378820" y="5611825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Düz Bağlayıcı 63">
            <a:extLst>
              <a:ext uri="{FF2B5EF4-FFF2-40B4-BE49-F238E27FC236}">
                <a16:creationId xmlns:a16="http://schemas.microsoft.com/office/drawing/2014/main" id="{A2398773-2804-4F64-A2D7-923085A7FD6E}"/>
              </a:ext>
            </a:extLst>
          </p:cNvPr>
          <p:cNvCxnSpPr>
            <a:cxnSpLocks/>
          </p:cNvCxnSpPr>
          <p:nvPr/>
        </p:nvCxnSpPr>
        <p:spPr>
          <a:xfrm>
            <a:off x="1378820" y="540644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Düz Bağlayıcı 64">
            <a:extLst>
              <a:ext uri="{FF2B5EF4-FFF2-40B4-BE49-F238E27FC236}">
                <a16:creationId xmlns:a16="http://schemas.microsoft.com/office/drawing/2014/main" id="{A225676F-BB59-444C-ABCB-C4947B6E15C0}"/>
              </a:ext>
            </a:extLst>
          </p:cNvPr>
          <p:cNvCxnSpPr>
            <a:cxnSpLocks/>
          </p:cNvCxnSpPr>
          <p:nvPr/>
        </p:nvCxnSpPr>
        <p:spPr>
          <a:xfrm>
            <a:off x="1378820" y="5756040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Düz Bağlayıcı 65">
            <a:extLst>
              <a:ext uri="{FF2B5EF4-FFF2-40B4-BE49-F238E27FC236}">
                <a16:creationId xmlns:a16="http://schemas.microsoft.com/office/drawing/2014/main" id="{39739F98-A0CC-415B-A250-4F4117F970A5}"/>
              </a:ext>
            </a:extLst>
          </p:cNvPr>
          <p:cNvCxnSpPr>
            <a:cxnSpLocks/>
          </p:cNvCxnSpPr>
          <p:nvPr/>
        </p:nvCxnSpPr>
        <p:spPr>
          <a:xfrm>
            <a:off x="1378820" y="5253120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Düz Bağlayıcı 66">
            <a:extLst>
              <a:ext uri="{FF2B5EF4-FFF2-40B4-BE49-F238E27FC236}">
                <a16:creationId xmlns:a16="http://schemas.microsoft.com/office/drawing/2014/main" id="{F5AC5EB3-B4D0-4680-B809-E9A3FE5D4D85}"/>
              </a:ext>
            </a:extLst>
          </p:cNvPr>
          <p:cNvCxnSpPr>
            <a:cxnSpLocks/>
          </p:cNvCxnSpPr>
          <p:nvPr/>
        </p:nvCxnSpPr>
        <p:spPr>
          <a:xfrm>
            <a:off x="1378820" y="525259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Düz Bağlayıcı 67">
            <a:extLst>
              <a:ext uri="{FF2B5EF4-FFF2-40B4-BE49-F238E27FC236}">
                <a16:creationId xmlns:a16="http://schemas.microsoft.com/office/drawing/2014/main" id="{579C9303-2191-4863-8BF9-4BE0BA185184}"/>
              </a:ext>
            </a:extLst>
          </p:cNvPr>
          <p:cNvCxnSpPr>
            <a:cxnSpLocks/>
          </p:cNvCxnSpPr>
          <p:nvPr/>
        </p:nvCxnSpPr>
        <p:spPr>
          <a:xfrm>
            <a:off x="7259236" y="525259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Düz Bağlayıcı 69">
            <a:extLst>
              <a:ext uri="{FF2B5EF4-FFF2-40B4-BE49-F238E27FC236}">
                <a16:creationId xmlns:a16="http://schemas.microsoft.com/office/drawing/2014/main" id="{E4383A70-90BA-4102-878C-B351232ECFFE}"/>
              </a:ext>
            </a:extLst>
          </p:cNvPr>
          <p:cNvCxnSpPr>
            <a:cxnSpLocks/>
          </p:cNvCxnSpPr>
          <p:nvPr/>
        </p:nvCxnSpPr>
        <p:spPr>
          <a:xfrm>
            <a:off x="1378820" y="6402400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Düz Bağlayıcı 70">
            <a:extLst>
              <a:ext uri="{FF2B5EF4-FFF2-40B4-BE49-F238E27FC236}">
                <a16:creationId xmlns:a16="http://schemas.microsoft.com/office/drawing/2014/main" id="{8A3FA4E1-0F7D-4DDF-937D-062BBB1E38A9}"/>
              </a:ext>
            </a:extLst>
          </p:cNvPr>
          <p:cNvCxnSpPr>
            <a:cxnSpLocks/>
          </p:cNvCxnSpPr>
          <p:nvPr/>
        </p:nvCxnSpPr>
        <p:spPr>
          <a:xfrm>
            <a:off x="1378820" y="6197021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Düz Bağlayıcı 71">
            <a:extLst>
              <a:ext uri="{FF2B5EF4-FFF2-40B4-BE49-F238E27FC236}">
                <a16:creationId xmlns:a16="http://schemas.microsoft.com/office/drawing/2014/main" id="{55504FD0-FD32-469E-886E-F1B0693CE3D0}"/>
              </a:ext>
            </a:extLst>
          </p:cNvPr>
          <p:cNvCxnSpPr>
            <a:cxnSpLocks/>
          </p:cNvCxnSpPr>
          <p:nvPr/>
        </p:nvCxnSpPr>
        <p:spPr>
          <a:xfrm>
            <a:off x="1378820" y="6546615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Düz Bağlayıcı 72">
            <a:extLst>
              <a:ext uri="{FF2B5EF4-FFF2-40B4-BE49-F238E27FC236}">
                <a16:creationId xmlns:a16="http://schemas.microsoft.com/office/drawing/2014/main" id="{1278ED77-C802-4014-836F-984FF40D9EB2}"/>
              </a:ext>
            </a:extLst>
          </p:cNvPr>
          <p:cNvCxnSpPr>
            <a:cxnSpLocks/>
          </p:cNvCxnSpPr>
          <p:nvPr/>
        </p:nvCxnSpPr>
        <p:spPr>
          <a:xfrm>
            <a:off x="1378820" y="6043695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Düz Bağlayıcı 73">
            <a:extLst>
              <a:ext uri="{FF2B5EF4-FFF2-40B4-BE49-F238E27FC236}">
                <a16:creationId xmlns:a16="http://schemas.microsoft.com/office/drawing/2014/main" id="{13A78248-C78A-4F92-9BC1-5826A34E8885}"/>
              </a:ext>
            </a:extLst>
          </p:cNvPr>
          <p:cNvCxnSpPr>
            <a:cxnSpLocks/>
          </p:cNvCxnSpPr>
          <p:nvPr/>
        </p:nvCxnSpPr>
        <p:spPr>
          <a:xfrm>
            <a:off x="1378820" y="604317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Düz Bağlayıcı 74">
            <a:extLst>
              <a:ext uri="{FF2B5EF4-FFF2-40B4-BE49-F238E27FC236}">
                <a16:creationId xmlns:a16="http://schemas.microsoft.com/office/drawing/2014/main" id="{2ACAD232-48F3-43CA-8DC7-ADAB28FFF4C7}"/>
              </a:ext>
            </a:extLst>
          </p:cNvPr>
          <p:cNvCxnSpPr>
            <a:cxnSpLocks/>
          </p:cNvCxnSpPr>
          <p:nvPr/>
        </p:nvCxnSpPr>
        <p:spPr>
          <a:xfrm>
            <a:off x="7259236" y="604317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Düz Bağlayıcı 75">
            <a:extLst>
              <a:ext uri="{FF2B5EF4-FFF2-40B4-BE49-F238E27FC236}">
                <a16:creationId xmlns:a16="http://schemas.microsoft.com/office/drawing/2014/main" id="{50D63D7E-43F4-4428-BA39-1FF7FEECF06B}"/>
              </a:ext>
            </a:extLst>
          </p:cNvPr>
          <p:cNvCxnSpPr>
            <a:cxnSpLocks/>
          </p:cNvCxnSpPr>
          <p:nvPr/>
        </p:nvCxnSpPr>
        <p:spPr>
          <a:xfrm>
            <a:off x="1378820" y="7202500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Düz Bağlayıcı 76">
            <a:extLst>
              <a:ext uri="{FF2B5EF4-FFF2-40B4-BE49-F238E27FC236}">
                <a16:creationId xmlns:a16="http://schemas.microsoft.com/office/drawing/2014/main" id="{99E98815-B035-433A-98A5-AD1D4F3CE896}"/>
              </a:ext>
            </a:extLst>
          </p:cNvPr>
          <p:cNvCxnSpPr>
            <a:cxnSpLocks/>
          </p:cNvCxnSpPr>
          <p:nvPr/>
        </p:nvCxnSpPr>
        <p:spPr>
          <a:xfrm>
            <a:off x="1378820" y="6997121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Düz Bağlayıcı 77">
            <a:extLst>
              <a:ext uri="{FF2B5EF4-FFF2-40B4-BE49-F238E27FC236}">
                <a16:creationId xmlns:a16="http://schemas.microsoft.com/office/drawing/2014/main" id="{C8E18725-4299-4370-B4DD-638E3BC6A2B2}"/>
              </a:ext>
            </a:extLst>
          </p:cNvPr>
          <p:cNvCxnSpPr>
            <a:cxnSpLocks/>
          </p:cNvCxnSpPr>
          <p:nvPr/>
        </p:nvCxnSpPr>
        <p:spPr>
          <a:xfrm>
            <a:off x="1378820" y="7346715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Düz Bağlayıcı 78">
            <a:extLst>
              <a:ext uri="{FF2B5EF4-FFF2-40B4-BE49-F238E27FC236}">
                <a16:creationId xmlns:a16="http://schemas.microsoft.com/office/drawing/2014/main" id="{C8EB0C3B-E1D0-4FAF-880C-0016D6904658}"/>
              </a:ext>
            </a:extLst>
          </p:cNvPr>
          <p:cNvCxnSpPr>
            <a:cxnSpLocks/>
          </p:cNvCxnSpPr>
          <p:nvPr/>
        </p:nvCxnSpPr>
        <p:spPr>
          <a:xfrm>
            <a:off x="1378820" y="6843795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Düz Bağlayıcı 79">
            <a:extLst>
              <a:ext uri="{FF2B5EF4-FFF2-40B4-BE49-F238E27FC236}">
                <a16:creationId xmlns:a16="http://schemas.microsoft.com/office/drawing/2014/main" id="{4BA4CF5A-DF6C-48D0-A7A8-AA4EDAAE447D}"/>
              </a:ext>
            </a:extLst>
          </p:cNvPr>
          <p:cNvCxnSpPr>
            <a:cxnSpLocks/>
          </p:cNvCxnSpPr>
          <p:nvPr/>
        </p:nvCxnSpPr>
        <p:spPr>
          <a:xfrm>
            <a:off x="1378820" y="684327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Düz Bağlayıcı 80">
            <a:extLst>
              <a:ext uri="{FF2B5EF4-FFF2-40B4-BE49-F238E27FC236}">
                <a16:creationId xmlns:a16="http://schemas.microsoft.com/office/drawing/2014/main" id="{6BA1C6CF-2376-4626-B42F-082C18A97F99}"/>
              </a:ext>
            </a:extLst>
          </p:cNvPr>
          <p:cNvCxnSpPr>
            <a:cxnSpLocks/>
          </p:cNvCxnSpPr>
          <p:nvPr/>
        </p:nvCxnSpPr>
        <p:spPr>
          <a:xfrm>
            <a:off x="7259236" y="684327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Düz Bağlayıcı 81">
            <a:extLst>
              <a:ext uri="{FF2B5EF4-FFF2-40B4-BE49-F238E27FC236}">
                <a16:creationId xmlns:a16="http://schemas.microsoft.com/office/drawing/2014/main" id="{919E3BB3-161E-45B7-BC84-9152B58DCC28}"/>
              </a:ext>
            </a:extLst>
          </p:cNvPr>
          <p:cNvCxnSpPr>
            <a:cxnSpLocks/>
          </p:cNvCxnSpPr>
          <p:nvPr/>
        </p:nvCxnSpPr>
        <p:spPr>
          <a:xfrm>
            <a:off x="1378820" y="7993075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Düz Bağlayıcı 82">
            <a:extLst>
              <a:ext uri="{FF2B5EF4-FFF2-40B4-BE49-F238E27FC236}">
                <a16:creationId xmlns:a16="http://schemas.microsoft.com/office/drawing/2014/main" id="{07762B19-FC04-439B-B0EF-04F8C5F3360A}"/>
              </a:ext>
            </a:extLst>
          </p:cNvPr>
          <p:cNvCxnSpPr>
            <a:cxnSpLocks/>
          </p:cNvCxnSpPr>
          <p:nvPr/>
        </p:nvCxnSpPr>
        <p:spPr>
          <a:xfrm>
            <a:off x="1378820" y="778769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Düz Bağlayıcı 83">
            <a:extLst>
              <a:ext uri="{FF2B5EF4-FFF2-40B4-BE49-F238E27FC236}">
                <a16:creationId xmlns:a16="http://schemas.microsoft.com/office/drawing/2014/main" id="{641F72D1-CBBA-41AC-9DA6-355890CE8977}"/>
              </a:ext>
            </a:extLst>
          </p:cNvPr>
          <p:cNvCxnSpPr>
            <a:cxnSpLocks/>
          </p:cNvCxnSpPr>
          <p:nvPr/>
        </p:nvCxnSpPr>
        <p:spPr>
          <a:xfrm>
            <a:off x="1378820" y="8137290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Düz Bağlayıcı 84">
            <a:extLst>
              <a:ext uri="{FF2B5EF4-FFF2-40B4-BE49-F238E27FC236}">
                <a16:creationId xmlns:a16="http://schemas.microsoft.com/office/drawing/2014/main" id="{2D5616F2-95B6-42BB-B4F9-4AFD41B66390}"/>
              </a:ext>
            </a:extLst>
          </p:cNvPr>
          <p:cNvCxnSpPr>
            <a:cxnSpLocks/>
          </p:cNvCxnSpPr>
          <p:nvPr/>
        </p:nvCxnSpPr>
        <p:spPr>
          <a:xfrm>
            <a:off x="1378820" y="7634370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Düz Bağlayıcı 85">
            <a:extLst>
              <a:ext uri="{FF2B5EF4-FFF2-40B4-BE49-F238E27FC236}">
                <a16:creationId xmlns:a16="http://schemas.microsoft.com/office/drawing/2014/main" id="{0143FC62-2733-4DD7-8D41-EA20E9CCA68F}"/>
              </a:ext>
            </a:extLst>
          </p:cNvPr>
          <p:cNvCxnSpPr>
            <a:cxnSpLocks/>
          </p:cNvCxnSpPr>
          <p:nvPr/>
        </p:nvCxnSpPr>
        <p:spPr>
          <a:xfrm>
            <a:off x="1378820" y="763384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Düz Bağlayıcı 86">
            <a:extLst>
              <a:ext uri="{FF2B5EF4-FFF2-40B4-BE49-F238E27FC236}">
                <a16:creationId xmlns:a16="http://schemas.microsoft.com/office/drawing/2014/main" id="{3BBEB936-4492-4FD3-943E-20A9ADCBB62F}"/>
              </a:ext>
            </a:extLst>
          </p:cNvPr>
          <p:cNvCxnSpPr>
            <a:cxnSpLocks/>
          </p:cNvCxnSpPr>
          <p:nvPr/>
        </p:nvCxnSpPr>
        <p:spPr>
          <a:xfrm>
            <a:off x="7259236" y="763384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Düz Bağlayıcı 87">
            <a:extLst>
              <a:ext uri="{FF2B5EF4-FFF2-40B4-BE49-F238E27FC236}">
                <a16:creationId xmlns:a16="http://schemas.microsoft.com/office/drawing/2014/main" id="{1DD2ED0D-628D-41E7-8FB3-1F1B6101A7FE}"/>
              </a:ext>
            </a:extLst>
          </p:cNvPr>
          <p:cNvCxnSpPr>
            <a:cxnSpLocks/>
          </p:cNvCxnSpPr>
          <p:nvPr/>
        </p:nvCxnSpPr>
        <p:spPr>
          <a:xfrm>
            <a:off x="1378820" y="8783650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Düz Bağlayıcı 88">
            <a:extLst>
              <a:ext uri="{FF2B5EF4-FFF2-40B4-BE49-F238E27FC236}">
                <a16:creationId xmlns:a16="http://schemas.microsoft.com/office/drawing/2014/main" id="{45A85FF5-6200-4F0D-9386-546D2D7E59BF}"/>
              </a:ext>
            </a:extLst>
          </p:cNvPr>
          <p:cNvCxnSpPr>
            <a:cxnSpLocks/>
          </p:cNvCxnSpPr>
          <p:nvPr/>
        </p:nvCxnSpPr>
        <p:spPr>
          <a:xfrm>
            <a:off x="1378820" y="8578271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Düz Bağlayıcı 89">
            <a:extLst>
              <a:ext uri="{FF2B5EF4-FFF2-40B4-BE49-F238E27FC236}">
                <a16:creationId xmlns:a16="http://schemas.microsoft.com/office/drawing/2014/main" id="{7A4AFA9A-E956-4554-BBCE-5FDD6A204245}"/>
              </a:ext>
            </a:extLst>
          </p:cNvPr>
          <p:cNvCxnSpPr>
            <a:cxnSpLocks/>
          </p:cNvCxnSpPr>
          <p:nvPr/>
        </p:nvCxnSpPr>
        <p:spPr>
          <a:xfrm>
            <a:off x="1378820" y="8927865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Düz Bağlayıcı 90">
            <a:extLst>
              <a:ext uri="{FF2B5EF4-FFF2-40B4-BE49-F238E27FC236}">
                <a16:creationId xmlns:a16="http://schemas.microsoft.com/office/drawing/2014/main" id="{A13C3102-FABA-4ABA-BD38-FC4FAF835772}"/>
              </a:ext>
            </a:extLst>
          </p:cNvPr>
          <p:cNvCxnSpPr>
            <a:cxnSpLocks/>
          </p:cNvCxnSpPr>
          <p:nvPr/>
        </p:nvCxnSpPr>
        <p:spPr>
          <a:xfrm>
            <a:off x="1378820" y="8424945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Düz Bağlayıcı 91">
            <a:extLst>
              <a:ext uri="{FF2B5EF4-FFF2-40B4-BE49-F238E27FC236}">
                <a16:creationId xmlns:a16="http://schemas.microsoft.com/office/drawing/2014/main" id="{D9683E73-B1A3-47DF-87C3-4A843A407804}"/>
              </a:ext>
            </a:extLst>
          </p:cNvPr>
          <p:cNvCxnSpPr>
            <a:cxnSpLocks/>
          </p:cNvCxnSpPr>
          <p:nvPr/>
        </p:nvCxnSpPr>
        <p:spPr>
          <a:xfrm>
            <a:off x="1378820" y="842442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Düz Bağlayıcı 92">
            <a:extLst>
              <a:ext uri="{FF2B5EF4-FFF2-40B4-BE49-F238E27FC236}">
                <a16:creationId xmlns:a16="http://schemas.microsoft.com/office/drawing/2014/main" id="{FEE40681-15E0-4BEF-BC00-5C39B829E882}"/>
              </a:ext>
            </a:extLst>
          </p:cNvPr>
          <p:cNvCxnSpPr>
            <a:cxnSpLocks/>
          </p:cNvCxnSpPr>
          <p:nvPr/>
        </p:nvCxnSpPr>
        <p:spPr>
          <a:xfrm>
            <a:off x="7259236" y="842442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Düz Bağlayıcı 93">
            <a:extLst>
              <a:ext uri="{FF2B5EF4-FFF2-40B4-BE49-F238E27FC236}">
                <a16:creationId xmlns:a16="http://schemas.microsoft.com/office/drawing/2014/main" id="{74F969A8-D533-4EF6-A302-4248D9BFE320}"/>
              </a:ext>
            </a:extLst>
          </p:cNvPr>
          <p:cNvCxnSpPr>
            <a:cxnSpLocks/>
          </p:cNvCxnSpPr>
          <p:nvPr/>
        </p:nvCxnSpPr>
        <p:spPr>
          <a:xfrm>
            <a:off x="1378820" y="9555175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Düz Bağlayıcı 94">
            <a:extLst>
              <a:ext uri="{FF2B5EF4-FFF2-40B4-BE49-F238E27FC236}">
                <a16:creationId xmlns:a16="http://schemas.microsoft.com/office/drawing/2014/main" id="{4874C9C6-F218-43A0-A64E-F765CF9CE9A0}"/>
              </a:ext>
            </a:extLst>
          </p:cNvPr>
          <p:cNvCxnSpPr>
            <a:cxnSpLocks/>
          </p:cNvCxnSpPr>
          <p:nvPr/>
        </p:nvCxnSpPr>
        <p:spPr>
          <a:xfrm>
            <a:off x="1378820" y="934979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Düz Bağlayıcı 95">
            <a:extLst>
              <a:ext uri="{FF2B5EF4-FFF2-40B4-BE49-F238E27FC236}">
                <a16:creationId xmlns:a16="http://schemas.microsoft.com/office/drawing/2014/main" id="{82E5399D-69F4-4B30-9A66-99E255071B26}"/>
              </a:ext>
            </a:extLst>
          </p:cNvPr>
          <p:cNvCxnSpPr>
            <a:cxnSpLocks/>
          </p:cNvCxnSpPr>
          <p:nvPr/>
        </p:nvCxnSpPr>
        <p:spPr>
          <a:xfrm>
            <a:off x="1378820" y="9699390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Düz Bağlayıcı 96">
            <a:extLst>
              <a:ext uri="{FF2B5EF4-FFF2-40B4-BE49-F238E27FC236}">
                <a16:creationId xmlns:a16="http://schemas.microsoft.com/office/drawing/2014/main" id="{17CD9019-A071-4BB6-872E-57BB78064196}"/>
              </a:ext>
            </a:extLst>
          </p:cNvPr>
          <p:cNvCxnSpPr>
            <a:cxnSpLocks/>
          </p:cNvCxnSpPr>
          <p:nvPr/>
        </p:nvCxnSpPr>
        <p:spPr>
          <a:xfrm>
            <a:off x="1378820" y="9196470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Düz Bağlayıcı 97">
            <a:extLst>
              <a:ext uri="{FF2B5EF4-FFF2-40B4-BE49-F238E27FC236}">
                <a16:creationId xmlns:a16="http://schemas.microsoft.com/office/drawing/2014/main" id="{4EA3A2CD-9E3E-48E2-968A-5CCEFF612454}"/>
              </a:ext>
            </a:extLst>
          </p:cNvPr>
          <p:cNvCxnSpPr>
            <a:cxnSpLocks/>
          </p:cNvCxnSpPr>
          <p:nvPr/>
        </p:nvCxnSpPr>
        <p:spPr>
          <a:xfrm>
            <a:off x="1378820" y="919594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Düz Bağlayıcı 98">
            <a:extLst>
              <a:ext uri="{FF2B5EF4-FFF2-40B4-BE49-F238E27FC236}">
                <a16:creationId xmlns:a16="http://schemas.microsoft.com/office/drawing/2014/main" id="{FA755597-0EAD-4673-9DA9-2103D4EED722}"/>
              </a:ext>
            </a:extLst>
          </p:cNvPr>
          <p:cNvCxnSpPr>
            <a:cxnSpLocks/>
          </p:cNvCxnSpPr>
          <p:nvPr/>
        </p:nvCxnSpPr>
        <p:spPr>
          <a:xfrm>
            <a:off x="7259236" y="919594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Metin kutusu 106">
            <a:extLst>
              <a:ext uri="{FF2B5EF4-FFF2-40B4-BE49-F238E27FC236}">
                <a16:creationId xmlns:a16="http://schemas.microsoft.com/office/drawing/2014/main" id="{CFC7E697-3194-4EFC-96C7-8F775998CF62}"/>
              </a:ext>
            </a:extLst>
          </p:cNvPr>
          <p:cNvSpPr txBox="1"/>
          <p:nvPr/>
        </p:nvSpPr>
        <p:spPr>
          <a:xfrm>
            <a:off x="1318552" y="1016274"/>
            <a:ext cx="59864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200" dirty="0"/>
              <a:t>ADIM ve SOYADIM : ………………………………………….…………SINIFIM : …….....  NUMARAM : ………….. </a:t>
            </a:r>
          </a:p>
        </p:txBody>
      </p:sp>
      <p:sp>
        <p:nvSpPr>
          <p:cNvPr id="109" name="Metin kutusu 108">
            <a:extLst>
              <a:ext uri="{FF2B5EF4-FFF2-40B4-BE49-F238E27FC236}">
                <a16:creationId xmlns:a16="http://schemas.microsoft.com/office/drawing/2014/main" id="{CBD22B90-7DAA-44E9-B4AE-2E6C8C38372D}"/>
              </a:ext>
            </a:extLst>
          </p:cNvPr>
          <p:cNvSpPr txBox="1"/>
          <p:nvPr/>
        </p:nvSpPr>
        <p:spPr>
          <a:xfrm>
            <a:off x="2750452" y="9789350"/>
            <a:ext cx="35169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dirty="0"/>
              <a:t>Öğretmenim : Ersan Taran</a:t>
            </a:r>
          </a:p>
        </p:txBody>
      </p:sp>
      <p:sp>
        <p:nvSpPr>
          <p:cNvPr id="3" name="Serbest Form: Şekil 2">
            <a:extLst>
              <a:ext uri="{FF2B5EF4-FFF2-40B4-BE49-F238E27FC236}">
                <a16:creationId xmlns:a16="http://schemas.microsoft.com/office/drawing/2014/main" id="{99DAAA5B-BC40-45E6-9E1A-8F2610F728BA}"/>
              </a:ext>
            </a:extLst>
          </p:cNvPr>
          <p:cNvSpPr/>
          <p:nvPr/>
        </p:nvSpPr>
        <p:spPr>
          <a:xfrm>
            <a:off x="285240" y="286264"/>
            <a:ext cx="6959529" cy="9959029"/>
          </a:xfrm>
          <a:custGeom>
            <a:avLst/>
            <a:gdLst>
              <a:gd name="connsiteX0" fmla="*/ 6959529 w 6959529"/>
              <a:gd name="connsiteY0" fmla="*/ 536733 h 10436107"/>
              <a:gd name="connsiteX1" fmla="*/ 6164398 w 6959529"/>
              <a:gd name="connsiteY1" fmla="*/ 99412 h 10436107"/>
              <a:gd name="connsiteX2" fmla="*/ 4951824 w 6959529"/>
              <a:gd name="connsiteY2" fmla="*/ 218681 h 10436107"/>
              <a:gd name="connsiteX3" fmla="*/ 4275964 w 6959529"/>
              <a:gd name="connsiteY3" fmla="*/ 437342 h 10436107"/>
              <a:gd name="connsiteX4" fmla="*/ 3043511 w 6959529"/>
              <a:gd name="connsiteY4" fmla="*/ 20 h 10436107"/>
              <a:gd name="connsiteX5" fmla="*/ 1950207 w 6959529"/>
              <a:gd name="connsiteY5" fmla="*/ 417464 h 10436107"/>
              <a:gd name="connsiteX6" fmla="*/ 697877 w 6959529"/>
              <a:gd name="connsiteY6" fmla="*/ 79533 h 10436107"/>
              <a:gd name="connsiteX7" fmla="*/ 2137 w 6959529"/>
              <a:gd name="connsiteY7" fmla="*/ 636125 h 10436107"/>
              <a:gd name="connsiteX8" fmla="*/ 479216 w 6959529"/>
              <a:gd name="connsiteY8" fmla="*/ 2067360 h 10436107"/>
              <a:gd name="connsiteX9" fmla="*/ 439459 w 6959529"/>
              <a:gd name="connsiteY9" fmla="*/ 3160664 h 10436107"/>
              <a:gd name="connsiteX10" fmla="*/ 61772 w 6959529"/>
              <a:gd name="connsiteY10" fmla="*/ 4253968 h 10436107"/>
              <a:gd name="connsiteX11" fmla="*/ 459337 w 6959529"/>
              <a:gd name="connsiteY11" fmla="*/ 5466542 h 10436107"/>
              <a:gd name="connsiteX12" fmla="*/ 757511 w 6959529"/>
              <a:gd name="connsiteY12" fmla="*/ 6917655 h 10436107"/>
              <a:gd name="connsiteX13" fmla="*/ 101529 w 6959529"/>
              <a:gd name="connsiteY13" fmla="*/ 8329012 h 10436107"/>
              <a:gd name="connsiteX14" fmla="*/ 757511 w 6959529"/>
              <a:gd name="connsiteY14" fmla="*/ 9720490 h 10436107"/>
              <a:gd name="connsiteX15" fmla="*/ 598485 w 6959529"/>
              <a:gd name="connsiteY15" fmla="*/ 10436107 h 10436107"/>
              <a:gd name="connsiteX0" fmla="*/ 6959529 w 6959529"/>
              <a:gd name="connsiteY0" fmla="*/ 536733 h 10436107"/>
              <a:gd name="connsiteX1" fmla="*/ 6164398 w 6959529"/>
              <a:gd name="connsiteY1" fmla="*/ 99412 h 10436107"/>
              <a:gd name="connsiteX2" fmla="*/ 5249998 w 6959529"/>
              <a:gd name="connsiteY2" fmla="*/ 119290 h 10436107"/>
              <a:gd name="connsiteX3" fmla="*/ 4275964 w 6959529"/>
              <a:gd name="connsiteY3" fmla="*/ 437342 h 10436107"/>
              <a:gd name="connsiteX4" fmla="*/ 3043511 w 6959529"/>
              <a:gd name="connsiteY4" fmla="*/ 20 h 10436107"/>
              <a:gd name="connsiteX5" fmla="*/ 1950207 w 6959529"/>
              <a:gd name="connsiteY5" fmla="*/ 417464 h 10436107"/>
              <a:gd name="connsiteX6" fmla="*/ 697877 w 6959529"/>
              <a:gd name="connsiteY6" fmla="*/ 79533 h 10436107"/>
              <a:gd name="connsiteX7" fmla="*/ 2137 w 6959529"/>
              <a:gd name="connsiteY7" fmla="*/ 636125 h 10436107"/>
              <a:gd name="connsiteX8" fmla="*/ 479216 w 6959529"/>
              <a:gd name="connsiteY8" fmla="*/ 2067360 h 10436107"/>
              <a:gd name="connsiteX9" fmla="*/ 439459 w 6959529"/>
              <a:gd name="connsiteY9" fmla="*/ 3160664 h 10436107"/>
              <a:gd name="connsiteX10" fmla="*/ 61772 w 6959529"/>
              <a:gd name="connsiteY10" fmla="*/ 4253968 h 10436107"/>
              <a:gd name="connsiteX11" fmla="*/ 459337 w 6959529"/>
              <a:gd name="connsiteY11" fmla="*/ 5466542 h 10436107"/>
              <a:gd name="connsiteX12" fmla="*/ 757511 w 6959529"/>
              <a:gd name="connsiteY12" fmla="*/ 6917655 h 10436107"/>
              <a:gd name="connsiteX13" fmla="*/ 101529 w 6959529"/>
              <a:gd name="connsiteY13" fmla="*/ 8329012 h 10436107"/>
              <a:gd name="connsiteX14" fmla="*/ 757511 w 6959529"/>
              <a:gd name="connsiteY14" fmla="*/ 9720490 h 10436107"/>
              <a:gd name="connsiteX15" fmla="*/ 598485 w 6959529"/>
              <a:gd name="connsiteY15" fmla="*/ 10436107 h 10436107"/>
              <a:gd name="connsiteX0" fmla="*/ 6959529 w 6959529"/>
              <a:gd name="connsiteY0" fmla="*/ 536733 h 10436107"/>
              <a:gd name="connsiteX1" fmla="*/ 6164398 w 6959529"/>
              <a:gd name="connsiteY1" fmla="*/ 99412 h 10436107"/>
              <a:gd name="connsiteX2" fmla="*/ 5249998 w 6959529"/>
              <a:gd name="connsiteY2" fmla="*/ 119290 h 10436107"/>
              <a:gd name="connsiteX3" fmla="*/ 4275964 w 6959529"/>
              <a:gd name="connsiteY3" fmla="*/ 437342 h 10436107"/>
              <a:gd name="connsiteX4" fmla="*/ 3043511 w 6959529"/>
              <a:gd name="connsiteY4" fmla="*/ 20 h 10436107"/>
              <a:gd name="connsiteX5" fmla="*/ 1950207 w 6959529"/>
              <a:gd name="connsiteY5" fmla="*/ 417464 h 10436107"/>
              <a:gd name="connsiteX6" fmla="*/ 697877 w 6959529"/>
              <a:gd name="connsiteY6" fmla="*/ 79533 h 10436107"/>
              <a:gd name="connsiteX7" fmla="*/ 2137 w 6959529"/>
              <a:gd name="connsiteY7" fmla="*/ 636125 h 10436107"/>
              <a:gd name="connsiteX8" fmla="*/ 479216 w 6959529"/>
              <a:gd name="connsiteY8" fmla="*/ 2067360 h 10436107"/>
              <a:gd name="connsiteX9" fmla="*/ 439459 w 6959529"/>
              <a:gd name="connsiteY9" fmla="*/ 3160664 h 10436107"/>
              <a:gd name="connsiteX10" fmla="*/ 61772 w 6959529"/>
              <a:gd name="connsiteY10" fmla="*/ 4253968 h 10436107"/>
              <a:gd name="connsiteX11" fmla="*/ 459337 w 6959529"/>
              <a:gd name="connsiteY11" fmla="*/ 5466542 h 10436107"/>
              <a:gd name="connsiteX12" fmla="*/ 757511 w 6959529"/>
              <a:gd name="connsiteY12" fmla="*/ 6917655 h 10436107"/>
              <a:gd name="connsiteX13" fmla="*/ 101529 w 6959529"/>
              <a:gd name="connsiteY13" fmla="*/ 8329012 h 10436107"/>
              <a:gd name="connsiteX14" fmla="*/ 757511 w 6959529"/>
              <a:gd name="connsiteY14" fmla="*/ 9720490 h 10436107"/>
              <a:gd name="connsiteX15" fmla="*/ 598485 w 6959529"/>
              <a:gd name="connsiteY15" fmla="*/ 10436107 h 10436107"/>
              <a:gd name="connsiteX0" fmla="*/ 6959529 w 6959529"/>
              <a:gd name="connsiteY0" fmla="*/ 536733 h 9720490"/>
              <a:gd name="connsiteX1" fmla="*/ 6164398 w 6959529"/>
              <a:gd name="connsiteY1" fmla="*/ 99412 h 9720490"/>
              <a:gd name="connsiteX2" fmla="*/ 5249998 w 6959529"/>
              <a:gd name="connsiteY2" fmla="*/ 119290 h 9720490"/>
              <a:gd name="connsiteX3" fmla="*/ 4275964 w 6959529"/>
              <a:gd name="connsiteY3" fmla="*/ 437342 h 9720490"/>
              <a:gd name="connsiteX4" fmla="*/ 3043511 w 6959529"/>
              <a:gd name="connsiteY4" fmla="*/ 20 h 9720490"/>
              <a:gd name="connsiteX5" fmla="*/ 1950207 w 6959529"/>
              <a:gd name="connsiteY5" fmla="*/ 417464 h 9720490"/>
              <a:gd name="connsiteX6" fmla="*/ 697877 w 6959529"/>
              <a:gd name="connsiteY6" fmla="*/ 79533 h 9720490"/>
              <a:gd name="connsiteX7" fmla="*/ 2137 w 6959529"/>
              <a:gd name="connsiteY7" fmla="*/ 636125 h 9720490"/>
              <a:gd name="connsiteX8" fmla="*/ 479216 w 6959529"/>
              <a:gd name="connsiteY8" fmla="*/ 2067360 h 9720490"/>
              <a:gd name="connsiteX9" fmla="*/ 439459 w 6959529"/>
              <a:gd name="connsiteY9" fmla="*/ 3160664 h 9720490"/>
              <a:gd name="connsiteX10" fmla="*/ 61772 w 6959529"/>
              <a:gd name="connsiteY10" fmla="*/ 4253968 h 9720490"/>
              <a:gd name="connsiteX11" fmla="*/ 459337 w 6959529"/>
              <a:gd name="connsiteY11" fmla="*/ 5466542 h 9720490"/>
              <a:gd name="connsiteX12" fmla="*/ 757511 w 6959529"/>
              <a:gd name="connsiteY12" fmla="*/ 6917655 h 9720490"/>
              <a:gd name="connsiteX13" fmla="*/ 101529 w 6959529"/>
              <a:gd name="connsiteY13" fmla="*/ 8329012 h 9720490"/>
              <a:gd name="connsiteX14" fmla="*/ 757511 w 6959529"/>
              <a:gd name="connsiteY14" fmla="*/ 9720490 h 9720490"/>
              <a:gd name="connsiteX0" fmla="*/ 6959529 w 6959529"/>
              <a:gd name="connsiteY0" fmla="*/ 536733 h 9959029"/>
              <a:gd name="connsiteX1" fmla="*/ 6164398 w 6959529"/>
              <a:gd name="connsiteY1" fmla="*/ 99412 h 9959029"/>
              <a:gd name="connsiteX2" fmla="*/ 5249998 w 6959529"/>
              <a:gd name="connsiteY2" fmla="*/ 119290 h 9959029"/>
              <a:gd name="connsiteX3" fmla="*/ 4275964 w 6959529"/>
              <a:gd name="connsiteY3" fmla="*/ 437342 h 9959029"/>
              <a:gd name="connsiteX4" fmla="*/ 3043511 w 6959529"/>
              <a:gd name="connsiteY4" fmla="*/ 20 h 9959029"/>
              <a:gd name="connsiteX5" fmla="*/ 1950207 w 6959529"/>
              <a:gd name="connsiteY5" fmla="*/ 417464 h 9959029"/>
              <a:gd name="connsiteX6" fmla="*/ 697877 w 6959529"/>
              <a:gd name="connsiteY6" fmla="*/ 79533 h 9959029"/>
              <a:gd name="connsiteX7" fmla="*/ 2137 w 6959529"/>
              <a:gd name="connsiteY7" fmla="*/ 636125 h 9959029"/>
              <a:gd name="connsiteX8" fmla="*/ 479216 w 6959529"/>
              <a:gd name="connsiteY8" fmla="*/ 2067360 h 9959029"/>
              <a:gd name="connsiteX9" fmla="*/ 439459 w 6959529"/>
              <a:gd name="connsiteY9" fmla="*/ 3160664 h 9959029"/>
              <a:gd name="connsiteX10" fmla="*/ 61772 w 6959529"/>
              <a:gd name="connsiteY10" fmla="*/ 4253968 h 9959029"/>
              <a:gd name="connsiteX11" fmla="*/ 459337 w 6959529"/>
              <a:gd name="connsiteY11" fmla="*/ 5466542 h 9959029"/>
              <a:gd name="connsiteX12" fmla="*/ 757511 w 6959529"/>
              <a:gd name="connsiteY12" fmla="*/ 6917655 h 9959029"/>
              <a:gd name="connsiteX13" fmla="*/ 101529 w 6959529"/>
              <a:gd name="connsiteY13" fmla="*/ 8329012 h 9959029"/>
              <a:gd name="connsiteX14" fmla="*/ 797267 w 6959529"/>
              <a:gd name="connsiteY14" fmla="*/ 9959029 h 9959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6959529" h="9959029">
                <a:moveTo>
                  <a:pt x="6959529" y="536733"/>
                </a:moveTo>
                <a:cubicBezTo>
                  <a:pt x="6729272" y="344577"/>
                  <a:pt x="6449320" y="168986"/>
                  <a:pt x="6164398" y="99412"/>
                </a:cubicBezTo>
                <a:cubicBezTo>
                  <a:pt x="5879476" y="29838"/>
                  <a:pt x="5564737" y="62968"/>
                  <a:pt x="5249998" y="119290"/>
                </a:cubicBezTo>
                <a:cubicBezTo>
                  <a:pt x="4935259" y="175612"/>
                  <a:pt x="4643712" y="457220"/>
                  <a:pt x="4275964" y="437342"/>
                </a:cubicBezTo>
                <a:cubicBezTo>
                  <a:pt x="3908216" y="417464"/>
                  <a:pt x="3431137" y="3333"/>
                  <a:pt x="3043511" y="20"/>
                </a:cubicBezTo>
                <a:cubicBezTo>
                  <a:pt x="2655885" y="-3293"/>
                  <a:pt x="2341146" y="404212"/>
                  <a:pt x="1950207" y="417464"/>
                </a:cubicBezTo>
                <a:cubicBezTo>
                  <a:pt x="1559268" y="430716"/>
                  <a:pt x="1022555" y="43089"/>
                  <a:pt x="697877" y="79533"/>
                </a:cubicBezTo>
                <a:cubicBezTo>
                  <a:pt x="373199" y="115976"/>
                  <a:pt x="38580" y="304820"/>
                  <a:pt x="2137" y="636125"/>
                </a:cubicBezTo>
                <a:cubicBezTo>
                  <a:pt x="-34307" y="967430"/>
                  <a:pt x="406329" y="1646604"/>
                  <a:pt x="479216" y="2067360"/>
                </a:cubicBezTo>
                <a:cubicBezTo>
                  <a:pt x="552103" y="2488116"/>
                  <a:pt x="509033" y="2796229"/>
                  <a:pt x="439459" y="3160664"/>
                </a:cubicBezTo>
                <a:cubicBezTo>
                  <a:pt x="369885" y="3525099"/>
                  <a:pt x="58459" y="3869655"/>
                  <a:pt x="61772" y="4253968"/>
                </a:cubicBezTo>
                <a:cubicBezTo>
                  <a:pt x="65085" y="4638281"/>
                  <a:pt x="343380" y="5022594"/>
                  <a:pt x="459337" y="5466542"/>
                </a:cubicBezTo>
                <a:cubicBezTo>
                  <a:pt x="575293" y="5910490"/>
                  <a:pt x="817146" y="6440577"/>
                  <a:pt x="757511" y="6917655"/>
                </a:cubicBezTo>
                <a:cubicBezTo>
                  <a:pt x="697876" y="7394733"/>
                  <a:pt x="94903" y="7822116"/>
                  <a:pt x="101529" y="8329012"/>
                </a:cubicBezTo>
                <a:cubicBezTo>
                  <a:pt x="108155" y="8835908"/>
                  <a:pt x="714441" y="9607847"/>
                  <a:pt x="797267" y="9959029"/>
                </a:cubicBezTo>
              </a:path>
            </a:pathLst>
          </a:cu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10" name="Resim 9">
            <a:extLst>
              <a:ext uri="{FF2B5EF4-FFF2-40B4-BE49-F238E27FC236}">
                <a16:creationId xmlns:a16="http://schemas.microsoft.com/office/drawing/2014/main" id="{1DEA5422-99A6-4A6C-B4FF-9BC252CF610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7" t="6503" r="2989" b="2740"/>
          <a:stretch/>
        </p:blipFill>
        <p:spPr>
          <a:xfrm>
            <a:off x="4641633" y="326965"/>
            <a:ext cx="582342" cy="577449"/>
          </a:xfrm>
          <a:prstGeom prst="rect">
            <a:avLst/>
          </a:prstGeom>
        </p:spPr>
      </p:pic>
      <p:pic>
        <p:nvPicPr>
          <p:cNvPr id="14" name="Resim 13">
            <a:extLst>
              <a:ext uri="{FF2B5EF4-FFF2-40B4-BE49-F238E27FC236}">
                <a16:creationId xmlns:a16="http://schemas.microsoft.com/office/drawing/2014/main" id="{50DA67F1-7BB9-44F7-8994-632AB2B0D38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7" t="6503" r="2989" b="2740"/>
          <a:stretch/>
        </p:blipFill>
        <p:spPr>
          <a:xfrm>
            <a:off x="6297557" y="81533"/>
            <a:ext cx="1045245" cy="1036462"/>
          </a:xfrm>
          <a:prstGeom prst="rect">
            <a:avLst/>
          </a:prstGeom>
        </p:spPr>
      </p:pic>
      <p:pic>
        <p:nvPicPr>
          <p:cNvPr id="16" name="Resim 15">
            <a:extLst>
              <a:ext uri="{FF2B5EF4-FFF2-40B4-BE49-F238E27FC236}">
                <a16:creationId xmlns:a16="http://schemas.microsoft.com/office/drawing/2014/main" id="{D319C476-71DF-4BEC-BAE3-A3D1EA20FF0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7" t="6503" r="2989" b="2740"/>
          <a:stretch/>
        </p:blipFill>
        <p:spPr>
          <a:xfrm>
            <a:off x="3753638" y="273330"/>
            <a:ext cx="582342" cy="577449"/>
          </a:xfrm>
          <a:prstGeom prst="rect">
            <a:avLst/>
          </a:prstGeom>
        </p:spPr>
      </p:pic>
      <p:pic>
        <p:nvPicPr>
          <p:cNvPr id="18" name="Resim 17">
            <a:extLst>
              <a:ext uri="{FF2B5EF4-FFF2-40B4-BE49-F238E27FC236}">
                <a16:creationId xmlns:a16="http://schemas.microsoft.com/office/drawing/2014/main" id="{152B24AC-E274-42D2-874C-4DB57D8E817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7" t="6503" r="2989" b="2740"/>
          <a:stretch/>
        </p:blipFill>
        <p:spPr>
          <a:xfrm>
            <a:off x="5464289" y="60636"/>
            <a:ext cx="582342" cy="577449"/>
          </a:xfrm>
          <a:prstGeom prst="rect">
            <a:avLst/>
          </a:prstGeom>
        </p:spPr>
      </p:pic>
      <p:pic>
        <p:nvPicPr>
          <p:cNvPr id="19" name="Resim 18">
            <a:extLst>
              <a:ext uri="{FF2B5EF4-FFF2-40B4-BE49-F238E27FC236}">
                <a16:creationId xmlns:a16="http://schemas.microsoft.com/office/drawing/2014/main" id="{A78FCA00-B4F9-4EC0-9513-3018F89DB0B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7" t="6503" r="2989" b="2740"/>
          <a:stretch/>
        </p:blipFill>
        <p:spPr>
          <a:xfrm>
            <a:off x="2877279" y="105121"/>
            <a:ext cx="582342" cy="577449"/>
          </a:xfrm>
          <a:prstGeom prst="rect">
            <a:avLst/>
          </a:prstGeom>
        </p:spPr>
      </p:pic>
      <p:pic>
        <p:nvPicPr>
          <p:cNvPr id="20" name="Resim 19">
            <a:extLst>
              <a:ext uri="{FF2B5EF4-FFF2-40B4-BE49-F238E27FC236}">
                <a16:creationId xmlns:a16="http://schemas.microsoft.com/office/drawing/2014/main" id="{2C1D9691-523D-4528-BA6B-8136B74A85C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7" t="6503" r="2989" b="2740"/>
          <a:stretch/>
        </p:blipFill>
        <p:spPr>
          <a:xfrm>
            <a:off x="1877791" y="382895"/>
            <a:ext cx="582342" cy="577449"/>
          </a:xfrm>
          <a:prstGeom prst="rect">
            <a:avLst/>
          </a:prstGeom>
        </p:spPr>
      </p:pic>
      <p:pic>
        <p:nvPicPr>
          <p:cNvPr id="21" name="Resim 20">
            <a:extLst>
              <a:ext uri="{FF2B5EF4-FFF2-40B4-BE49-F238E27FC236}">
                <a16:creationId xmlns:a16="http://schemas.microsoft.com/office/drawing/2014/main" id="{CCF6E3C6-D143-42D2-8BA0-DAB88D013B1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7" t="6503" r="2989" b="2740"/>
          <a:stretch/>
        </p:blipFill>
        <p:spPr>
          <a:xfrm>
            <a:off x="785875" y="143634"/>
            <a:ext cx="582342" cy="577449"/>
          </a:xfrm>
          <a:prstGeom prst="rect">
            <a:avLst/>
          </a:prstGeom>
        </p:spPr>
      </p:pic>
      <p:pic>
        <p:nvPicPr>
          <p:cNvPr id="22" name="Resim 21">
            <a:extLst>
              <a:ext uri="{FF2B5EF4-FFF2-40B4-BE49-F238E27FC236}">
                <a16:creationId xmlns:a16="http://schemas.microsoft.com/office/drawing/2014/main" id="{FB843423-B16F-4B55-A5F7-D985E597539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7" t="6503" r="2989" b="2740"/>
          <a:stretch/>
        </p:blipFill>
        <p:spPr>
          <a:xfrm>
            <a:off x="89458" y="604587"/>
            <a:ext cx="582342" cy="577449"/>
          </a:xfrm>
          <a:prstGeom prst="rect">
            <a:avLst/>
          </a:prstGeom>
        </p:spPr>
      </p:pic>
      <p:pic>
        <p:nvPicPr>
          <p:cNvPr id="23" name="Resim 22">
            <a:extLst>
              <a:ext uri="{FF2B5EF4-FFF2-40B4-BE49-F238E27FC236}">
                <a16:creationId xmlns:a16="http://schemas.microsoft.com/office/drawing/2014/main" id="{1C2216BA-5CE1-471B-8671-890D6330CF3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7" t="6503" r="2989" b="2740"/>
          <a:stretch/>
        </p:blipFill>
        <p:spPr>
          <a:xfrm>
            <a:off x="207827" y="1583623"/>
            <a:ext cx="582342" cy="577449"/>
          </a:xfrm>
          <a:prstGeom prst="rect">
            <a:avLst/>
          </a:prstGeom>
        </p:spPr>
      </p:pic>
      <p:pic>
        <p:nvPicPr>
          <p:cNvPr id="24" name="Resim 23">
            <a:extLst>
              <a:ext uri="{FF2B5EF4-FFF2-40B4-BE49-F238E27FC236}">
                <a16:creationId xmlns:a16="http://schemas.microsoft.com/office/drawing/2014/main" id="{ADE51269-5841-4E64-B8E0-F9978CBFCA8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7" t="6503" r="2989" b="2740"/>
          <a:stretch/>
        </p:blipFill>
        <p:spPr>
          <a:xfrm>
            <a:off x="490234" y="2612352"/>
            <a:ext cx="582342" cy="577449"/>
          </a:xfrm>
          <a:prstGeom prst="rect">
            <a:avLst/>
          </a:prstGeom>
        </p:spPr>
      </p:pic>
      <p:pic>
        <p:nvPicPr>
          <p:cNvPr id="25" name="Resim 24">
            <a:extLst>
              <a:ext uri="{FF2B5EF4-FFF2-40B4-BE49-F238E27FC236}">
                <a16:creationId xmlns:a16="http://schemas.microsoft.com/office/drawing/2014/main" id="{3813B060-7632-4A46-940E-A387F227144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7" t="6503" r="2989" b="2740"/>
          <a:stretch/>
        </p:blipFill>
        <p:spPr>
          <a:xfrm>
            <a:off x="310435" y="3608122"/>
            <a:ext cx="582342" cy="577449"/>
          </a:xfrm>
          <a:prstGeom prst="rect">
            <a:avLst/>
          </a:prstGeom>
        </p:spPr>
      </p:pic>
      <p:pic>
        <p:nvPicPr>
          <p:cNvPr id="26" name="Resim 25">
            <a:extLst>
              <a:ext uri="{FF2B5EF4-FFF2-40B4-BE49-F238E27FC236}">
                <a16:creationId xmlns:a16="http://schemas.microsoft.com/office/drawing/2014/main" id="{02B98DC2-E0ED-4AF9-8FD1-0185514AC72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7" t="6503" r="2989" b="2740"/>
          <a:stretch/>
        </p:blipFill>
        <p:spPr>
          <a:xfrm>
            <a:off x="182737" y="4700504"/>
            <a:ext cx="582342" cy="577449"/>
          </a:xfrm>
          <a:prstGeom prst="rect">
            <a:avLst/>
          </a:prstGeom>
        </p:spPr>
      </p:pic>
      <p:pic>
        <p:nvPicPr>
          <p:cNvPr id="27" name="Resim 26">
            <a:extLst>
              <a:ext uri="{FF2B5EF4-FFF2-40B4-BE49-F238E27FC236}">
                <a16:creationId xmlns:a16="http://schemas.microsoft.com/office/drawing/2014/main" id="{25209FAF-1C40-4DD2-9554-B2AAF84BC4D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7" t="6503" r="2989" b="2740"/>
          <a:stretch/>
        </p:blipFill>
        <p:spPr>
          <a:xfrm>
            <a:off x="466601" y="5637263"/>
            <a:ext cx="582342" cy="577449"/>
          </a:xfrm>
          <a:prstGeom prst="rect">
            <a:avLst/>
          </a:prstGeom>
        </p:spPr>
      </p:pic>
      <p:pic>
        <p:nvPicPr>
          <p:cNvPr id="28" name="Resim 27">
            <a:extLst>
              <a:ext uri="{FF2B5EF4-FFF2-40B4-BE49-F238E27FC236}">
                <a16:creationId xmlns:a16="http://schemas.microsoft.com/office/drawing/2014/main" id="{59ADF0C2-639C-462C-AF7F-FCD54F127F6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7" t="6503" r="2989" b="2740"/>
          <a:stretch/>
        </p:blipFill>
        <p:spPr>
          <a:xfrm>
            <a:off x="601606" y="6636653"/>
            <a:ext cx="582342" cy="577449"/>
          </a:xfrm>
          <a:prstGeom prst="rect">
            <a:avLst/>
          </a:prstGeom>
        </p:spPr>
      </p:pic>
      <p:pic>
        <p:nvPicPr>
          <p:cNvPr id="29" name="Resim 28">
            <a:extLst>
              <a:ext uri="{FF2B5EF4-FFF2-40B4-BE49-F238E27FC236}">
                <a16:creationId xmlns:a16="http://schemas.microsoft.com/office/drawing/2014/main" id="{B2CA2417-8469-42E9-8DFC-48791E6FE6B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7" t="6503" r="2989" b="2740"/>
          <a:stretch/>
        </p:blipFill>
        <p:spPr>
          <a:xfrm>
            <a:off x="380629" y="7665581"/>
            <a:ext cx="582342" cy="577449"/>
          </a:xfrm>
          <a:prstGeom prst="rect">
            <a:avLst/>
          </a:prstGeom>
        </p:spPr>
      </p:pic>
      <p:pic>
        <p:nvPicPr>
          <p:cNvPr id="30" name="Resim 29">
            <a:extLst>
              <a:ext uri="{FF2B5EF4-FFF2-40B4-BE49-F238E27FC236}">
                <a16:creationId xmlns:a16="http://schemas.microsoft.com/office/drawing/2014/main" id="{C9F76153-9EC6-4BCB-9D34-9D5D40020A0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7" t="6503" r="2989" b="2740"/>
          <a:stretch/>
        </p:blipFill>
        <p:spPr>
          <a:xfrm>
            <a:off x="197530" y="8676647"/>
            <a:ext cx="582342" cy="577449"/>
          </a:xfrm>
          <a:prstGeom prst="rect">
            <a:avLst/>
          </a:prstGeom>
        </p:spPr>
      </p:pic>
      <p:pic>
        <p:nvPicPr>
          <p:cNvPr id="31" name="Resim 30">
            <a:extLst>
              <a:ext uri="{FF2B5EF4-FFF2-40B4-BE49-F238E27FC236}">
                <a16:creationId xmlns:a16="http://schemas.microsoft.com/office/drawing/2014/main" id="{C16952B6-9BA2-4CBF-B93F-B39663FA1FB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7" t="6503" r="2989" b="2740"/>
          <a:stretch/>
        </p:blipFill>
        <p:spPr>
          <a:xfrm>
            <a:off x="601606" y="9528264"/>
            <a:ext cx="582342" cy="577449"/>
          </a:xfrm>
          <a:prstGeom prst="rect">
            <a:avLst/>
          </a:prstGeom>
        </p:spPr>
      </p:pic>
      <p:sp>
        <p:nvSpPr>
          <p:cNvPr id="33" name="Oval 32">
            <a:extLst>
              <a:ext uri="{FF2B5EF4-FFF2-40B4-BE49-F238E27FC236}">
                <a16:creationId xmlns:a16="http://schemas.microsoft.com/office/drawing/2014/main" id="{691D73A7-0614-460B-8391-1A1AC8D3E427}"/>
              </a:ext>
            </a:extLst>
          </p:cNvPr>
          <p:cNvSpPr/>
          <p:nvPr/>
        </p:nvSpPr>
        <p:spPr>
          <a:xfrm rot="1590392">
            <a:off x="793203" y="1808880"/>
            <a:ext cx="266890" cy="64617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35" name="Düz Bağlayıcı 34">
            <a:extLst>
              <a:ext uri="{FF2B5EF4-FFF2-40B4-BE49-F238E27FC236}">
                <a16:creationId xmlns:a16="http://schemas.microsoft.com/office/drawing/2014/main" id="{5B572209-EFFA-419A-B12C-BB6C4849FFCD}"/>
              </a:ext>
            </a:extLst>
          </p:cNvPr>
          <p:cNvCxnSpPr>
            <a:cxnSpLocks/>
            <a:stCxn id="33" idx="0"/>
            <a:endCxn id="33" idx="4"/>
          </p:cNvCxnSpPr>
          <p:nvPr/>
        </p:nvCxnSpPr>
        <p:spPr>
          <a:xfrm flipH="1">
            <a:off x="782454" y="1842842"/>
            <a:ext cx="288388" cy="5782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Oval 125">
            <a:extLst>
              <a:ext uri="{FF2B5EF4-FFF2-40B4-BE49-F238E27FC236}">
                <a16:creationId xmlns:a16="http://schemas.microsoft.com/office/drawing/2014/main" id="{C8E9F329-3D50-40B6-86A0-9CE65348CCF7}"/>
              </a:ext>
            </a:extLst>
          </p:cNvPr>
          <p:cNvSpPr/>
          <p:nvPr/>
        </p:nvSpPr>
        <p:spPr>
          <a:xfrm rot="17961430">
            <a:off x="333156" y="1996191"/>
            <a:ext cx="266890" cy="64617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127" name="Düz Bağlayıcı 126">
            <a:extLst>
              <a:ext uri="{FF2B5EF4-FFF2-40B4-BE49-F238E27FC236}">
                <a16:creationId xmlns:a16="http://schemas.microsoft.com/office/drawing/2014/main" id="{ED66936D-F889-4894-9797-1186A6BCE2E5}"/>
              </a:ext>
            </a:extLst>
          </p:cNvPr>
          <p:cNvCxnSpPr>
            <a:cxnSpLocks/>
          </p:cNvCxnSpPr>
          <p:nvPr/>
        </p:nvCxnSpPr>
        <p:spPr>
          <a:xfrm rot="16371038" flipH="1">
            <a:off x="329943" y="2026516"/>
            <a:ext cx="273316" cy="5855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9" name="Oval 148">
            <a:extLst>
              <a:ext uri="{FF2B5EF4-FFF2-40B4-BE49-F238E27FC236}">
                <a16:creationId xmlns:a16="http://schemas.microsoft.com/office/drawing/2014/main" id="{A17C3CEE-84D7-4FC8-BF73-0A6541D7CA9F}"/>
              </a:ext>
            </a:extLst>
          </p:cNvPr>
          <p:cNvSpPr/>
          <p:nvPr/>
        </p:nvSpPr>
        <p:spPr>
          <a:xfrm rot="3061978">
            <a:off x="866397" y="2971632"/>
            <a:ext cx="266890" cy="64617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150" name="Düz Bağlayıcı 149">
            <a:extLst>
              <a:ext uri="{FF2B5EF4-FFF2-40B4-BE49-F238E27FC236}">
                <a16:creationId xmlns:a16="http://schemas.microsoft.com/office/drawing/2014/main" id="{6E707742-3246-4B0B-B5FE-0734D334C8ED}"/>
              </a:ext>
            </a:extLst>
          </p:cNvPr>
          <p:cNvCxnSpPr>
            <a:cxnSpLocks/>
            <a:stCxn id="149" idx="0"/>
            <a:endCxn id="149" idx="4"/>
          </p:cNvCxnSpPr>
          <p:nvPr/>
        </p:nvCxnSpPr>
        <p:spPr>
          <a:xfrm flipH="1">
            <a:off x="748639" y="3091539"/>
            <a:ext cx="502406" cy="4063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1" name="Oval 150">
            <a:extLst>
              <a:ext uri="{FF2B5EF4-FFF2-40B4-BE49-F238E27FC236}">
                <a16:creationId xmlns:a16="http://schemas.microsoft.com/office/drawing/2014/main" id="{BE8378D3-47D6-43EE-B21B-669E0B00AB6A}"/>
              </a:ext>
            </a:extLst>
          </p:cNvPr>
          <p:cNvSpPr/>
          <p:nvPr/>
        </p:nvSpPr>
        <p:spPr>
          <a:xfrm rot="17961430">
            <a:off x="308647" y="2968677"/>
            <a:ext cx="266890" cy="64617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152" name="Düz Bağlayıcı 151">
            <a:extLst>
              <a:ext uri="{FF2B5EF4-FFF2-40B4-BE49-F238E27FC236}">
                <a16:creationId xmlns:a16="http://schemas.microsoft.com/office/drawing/2014/main" id="{14B961A1-F5A7-46AD-81BA-5DABCD6DCD2F}"/>
              </a:ext>
            </a:extLst>
          </p:cNvPr>
          <p:cNvCxnSpPr>
            <a:cxnSpLocks/>
          </p:cNvCxnSpPr>
          <p:nvPr/>
        </p:nvCxnSpPr>
        <p:spPr>
          <a:xfrm rot="16371038" flipH="1">
            <a:off x="294331" y="2979683"/>
            <a:ext cx="273316" cy="5855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Oval 160">
            <a:extLst>
              <a:ext uri="{FF2B5EF4-FFF2-40B4-BE49-F238E27FC236}">
                <a16:creationId xmlns:a16="http://schemas.microsoft.com/office/drawing/2014/main" id="{86FC20A5-BD40-42C5-ABC4-6266332AD779}"/>
              </a:ext>
            </a:extLst>
          </p:cNvPr>
          <p:cNvSpPr/>
          <p:nvPr/>
        </p:nvSpPr>
        <p:spPr>
          <a:xfrm rot="2718394">
            <a:off x="804455" y="5061311"/>
            <a:ext cx="266890" cy="64617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162" name="Düz Bağlayıcı 161">
            <a:extLst>
              <a:ext uri="{FF2B5EF4-FFF2-40B4-BE49-F238E27FC236}">
                <a16:creationId xmlns:a16="http://schemas.microsoft.com/office/drawing/2014/main" id="{6B94AEDC-4005-4486-9F89-1FD619E2F078}"/>
              </a:ext>
            </a:extLst>
          </p:cNvPr>
          <p:cNvCxnSpPr>
            <a:cxnSpLocks/>
          </p:cNvCxnSpPr>
          <p:nvPr/>
        </p:nvCxnSpPr>
        <p:spPr>
          <a:xfrm rot="1128002" flipH="1">
            <a:off x="789081" y="5091635"/>
            <a:ext cx="273316" cy="5855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9" name="Oval 168">
            <a:extLst>
              <a:ext uri="{FF2B5EF4-FFF2-40B4-BE49-F238E27FC236}">
                <a16:creationId xmlns:a16="http://schemas.microsoft.com/office/drawing/2014/main" id="{F5970097-459D-4298-80C7-0EB7DB1210A3}"/>
              </a:ext>
            </a:extLst>
          </p:cNvPr>
          <p:cNvSpPr/>
          <p:nvPr/>
        </p:nvSpPr>
        <p:spPr>
          <a:xfrm rot="17961430">
            <a:off x="267271" y="5130894"/>
            <a:ext cx="266890" cy="64617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170" name="Düz Bağlayıcı 169">
            <a:extLst>
              <a:ext uri="{FF2B5EF4-FFF2-40B4-BE49-F238E27FC236}">
                <a16:creationId xmlns:a16="http://schemas.microsoft.com/office/drawing/2014/main" id="{FF7D6AB7-BF8C-4845-9951-6E833DE23498}"/>
              </a:ext>
            </a:extLst>
          </p:cNvPr>
          <p:cNvCxnSpPr>
            <a:cxnSpLocks/>
          </p:cNvCxnSpPr>
          <p:nvPr/>
        </p:nvCxnSpPr>
        <p:spPr>
          <a:xfrm rot="16371038" flipH="1">
            <a:off x="264058" y="5161219"/>
            <a:ext cx="273316" cy="5855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" name="Oval 173">
            <a:extLst>
              <a:ext uri="{FF2B5EF4-FFF2-40B4-BE49-F238E27FC236}">
                <a16:creationId xmlns:a16="http://schemas.microsoft.com/office/drawing/2014/main" id="{A7240557-4ABE-4D75-A2AA-A478CD2F0C8A}"/>
              </a:ext>
            </a:extLst>
          </p:cNvPr>
          <p:cNvSpPr/>
          <p:nvPr/>
        </p:nvSpPr>
        <p:spPr>
          <a:xfrm rot="2718394">
            <a:off x="1033334" y="5875614"/>
            <a:ext cx="266890" cy="64617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175" name="Düz Bağlayıcı 174">
            <a:extLst>
              <a:ext uri="{FF2B5EF4-FFF2-40B4-BE49-F238E27FC236}">
                <a16:creationId xmlns:a16="http://schemas.microsoft.com/office/drawing/2014/main" id="{04254CA1-0748-4FED-BDD8-24EAF33356F2}"/>
              </a:ext>
            </a:extLst>
          </p:cNvPr>
          <p:cNvCxnSpPr>
            <a:cxnSpLocks/>
          </p:cNvCxnSpPr>
          <p:nvPr/>
        </p:nvCxnSpPr>
        <p:spPr>
          <a:xfrm rot="1128002" flipH="1">
            <a:off x="1017960" y="5905938"/>
            <a:ext cx="273316" cy="5855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6" name="Oval 175">
            <a:extLst>
              <a:ext uri="{FF2B5EF4-FFF2-40B4-BE49-F238E27FC236}">
                <a16:creationId xmlns:a16="http://schemas.microsoft.com/office/drawing/2014/main" id="{1477ED58-780B-4EC5-BEF0-A0CD6FC3CE11}"/>
              </a:ext>
            </a:extLst>
          </p:cNvPr>
          <p:cNvSpPr/>
          <p:nvPr/>
        </p:nvSpPr>
        <p:spPr>
          <a:xfrm rot="17961430">
            <a:off x="529591" y="6045999"/>
            <a:ext cx="266890" cy="64617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177" name="Düz Bağlayıcı 176">
            <a:extLst>
              <a:ext uri="{FF2B5EF4-FFF2-40B4-BE49-F238E27FC236}">
                <a16:creationId xmlns:a16="http://schemas.microsoft.com/office/drawing/2014/main" id="{27620DC1-FD0B-47E2-8783-C08C1B672E86}"/>
              </a:ext>
            </a:extLst>
          </p:cNvPr>
          <p:cNvCxnSpPr>
            <a:cxnSpLocks/>
          </p:cNvCxnSpPr>
          <p:nvPr/>
        </p:nvCxnSpPr>
        <p:spPr>
          <a:xfrm rot="16371038" flipH="1">
            <a:off x="504637" y="6039931"/>
            <a:ext cx="273316" cy="5855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8" name="Oval 177">
            <a:extLst>
              <a:ext uri="{FF2B5EF4-FFF2-40B4-BE49-F238E27FC236}">
                <a16:creationId xmlns:a16="http://schemas.microsoft.com/office/drawing/2014/main" id="{A9FEEDCB-3AAD-46CD-8371-F8B695ED712F}"/>
              </a:ext>
            </a:extLst>
          </p:cNvPr>
          <p:cNvSpPr/>
          <p:nvPr/>
        </p:nvSpPr>
        <p:spPr>
          <a:xfrm rot="20701866">
            <a:off x="112068" y="7969323"/>
            <a:ext cx="266890" cy="64617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179" name="Düz Bağlayıcı 178">
            <a:extLst>
              <a:ext uri="{FF2B5EF4-FFF2-40B4-BE49-F238E27FC236}">
                <a16:creationId xmlns:a16="http://schemas.microsoft.com/office/drawing/2014/main" id="{F601C255-DC98-4155-AC4D-0AB0BD567EBF}"/>
              </a:ext>
            </a:extLst>
          </p:cNvPr>
          <p:cNvCxnSpPr>
            <a:cxnSpLocks/>
          </p:cNvCxnSpPr>
          <p:nvPr/>
        </p:nvCxnSpPr>
        <p:spPr>
          <a:xfrm rot="19111474" flipH="1">
            <a:off x="87114" y="7963255"/>
            <a:ext cx="273316" cy="5855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2" name="Oval 181">
            <a:extLst>
              <a:ext uri="{FF2B5EF4-FFF2-40B4-BE49-F238E27FC236}">
                <a16:creationId xmlns:a16="http://schemas.microsoft.com/office/drawing/2014/main" id="{F082D023-FAA6-4A66-A708-2CC411DA534F}"/>
              </a:ext>
            </a:extLst>
          </p:cNvPr>
          <p:cNvSpPr/>
          <p:nvPr/>
        </p:nvSpPr>
        <p:spPr>
          <a:xfrm rot="17961430">
            <a:off x="514013" y="7018409"/>
            <a:ext cx="266890" cy="64617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183" name="Düz Bağlayıcı 182">
            <a:extLst>
              <a:ext uri="{FF2B5EF4-FFF2-40B4-BE49-F238E27FC236}">
                <a16:creationId xmlns:a16="http://schemas.microsoft.com/office/drawing/2014/main" id="{408BBDC8-9012-4DA8-94A4-6E3327D717E5}"/>
              </a:ext>
            </a:extLst>
          </p:cNvPr>
          <p:cNvCxnSpPr>
            <a:cxnSpLocks/>
          </p:cNvCxnSpPr>
          <p:nvPr/>
        </p:nvCxnSpPr>
        <p:spPr>
          <a:xfrm rot="16371038" flipH="1">
            <a:off x="489059" y="7012341"/>
            <a:ext cx="273316" cy="5855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5" name="Oval 184">
            <a:extLst>
              <a:ext uri="{FF2B5EF4-FFF2-40B4-BE49-F238E27FC236}">
                <a16:creationId xmlns:a16="http://schemas.microsoft.com/office/drawing/2014/main" id="{8C91E36A-D8E9-4AD0-A1BA-65AD48DBD171}"/>
              </a:ext>
            </a:extLst>
          </p:cNvPr>
          <p:cNvSpPr/>
          <p:nvPr/>
        </p:nvSpPr>
        <p:spPr>
          <a:xfrm rot="2718394">
            <a:off x="955300" y="7168248"/>
            <a:ext cx="266890" cy="64617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186" name="Düz Bağlayıcı 185">
            <a:extLst>
              <a:ext uri="{FF2B5EF4-FFF2-40B4-BE49-F238E27FC236}">
                <a16:creationId xmlns:a16="http://schemas.microsoft.com/office/drawing/2014/main" id="{9BEF6001-9CD6-4453-B0A5-ABE090896751}"/>
              </a:ext>
            </a:extLst>
          </p:cNvPr>
          <p:cNvCxnSpPr>
            <a:cxnSpLocks/>
          </p:cNvCxnSpPr>
          <p:nvPr/>
        </p:nvCxnSpPr>
        <p:spPr>
          <a:xfrm rot="1128002" flipH="1">
            <a:off x="939926" y="7198572"/>
            <a:ext cx="273316" cy="5855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7" name="Oval 186">
            <a:extLst>
              <a:ext uri="{FF2B5EF4-FFF2-40B4-BE49-F238E27FC236}">
                <a16:creationId xmlns:a16="http://schemas.microsoft.com/office/drawing/2014/main" id="{0070D4BE-5D3D-4655-BA40-388CFCB4F09B}"/>
              </a:ext>
            </a:extLst>
          </p:cNvPr>
          <p:cNvSpPr/>
          <p:nvPr/>
        </p:nvSpPr>
        <p:spPr>
          <a:xfrm rot="17961430">
            <a:off x="807049" y="9996396"/>
            <a:ext cx="266890" cy="64617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188" name="Düz Bağlayıcı 187">
            <a:extLst>
              <a:ext uri="{FF2B5EF4-FFF2-40B4-BE49-F238E27FC236}">
                <a16:creationId xmlns:a16="http://schemas.microsoft.com/office/drawing/2014/main" id="{6DC2CB54-773B-432A-A3DF-8613C580DE49}"/>
              </a:ext>
            </a:extLst>
          </p:cNvPr>
          <p:cNvCxnSpPr>
            <a:cxnSpLocks/>
          </p:cNvCxnSpPr>
          <p:nvPr/>
        </p:nvCxnSpPr>
        <p:spPr>
          <a:xfrm rot="16371038" flipH="1">
            <a:off x="782095" y="9990328"/>
            <a:ext cx="273316" cy="5855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9" name="Oval 188">
            <a:extLst>
              <a:ext uri="{FF2B5EF4-FFF2-40B4-BE49-F238E27FC236}">
                <a16:creationId xmlns:a16="http://schemas.microsoft.com/office/drawing/2014/main" id="{18CC6893-20E8-4539-BDF7-48AD4B64D3A8}"/>
              </a:ext>
            </a:extLst>
          </p:cNvPr>
          <p:cNvSpPr/>
          <p:nvPr/>
        </p:nvSpPr>
        <p:spPr>
          <a:xfrm rot="1250789">
            <a:off x="1165166" y="9734017"/>
            <a:ext cx="266890" cy="64617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190" name="Düz Bağlayıcı 189">
            <a:extLst>
              <a:ext uri="{FF2B5EF4-FFF2-40B4-BE49-F238E27FC236}">
                <a16:creationId xmlns:a16="http://schemas.microsoft.com/office/drawing/2014/main" id="{E05788A5-B6EA-47CA-94DC-C3F6E87BA669}"/>
              </a:ext>
            </a:extLst>
          </p:cNvPr>
          <p:cNvCxnSpPr>
            <a:cxnSpLocks/>
          </p:cNvCxnSpPr>
          <p:nvPr/>
        </p:nvCxnSpPr>
        <p:spPr>
          <a:xfrm rot="21260397" flipH="1">
            <a:off x="1149792" y="9764341"/>
            <a:ext cx="273316" cy="5855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2" name="Oval 191">
            <a:extLst>
              <a:ext uri="{FF2B5EF4-FFF2-40B4-BE49-F238E27FC236}">
                <a16:creationId xmlns:a16="http://schemas.microsoft.com/office/drawing/2014/main" id="{E3C9F24A-CCEB-4766-AAEE-6F8058D804BE}"/>
              </a:ext>
            </a:extLst>
          </p:cNvPr>
          <p:cNvSpPr/>
          <p:nvPr/>
        </p:nvSpPr>
        <p:spPr>
          <a:xfrm rot="2718394">
            <a:off x="777989" y="8876615"/>
            <a:ext cx="266890" cy="64617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193" name="Düz Bağlayıcı 192">
            <a:extLst>
              <a:ext uri="{FF2B5EF4-FFF2-40B4-BE49-F238E27FC236}">
                <a16:creationId xmlns:a16="http://schemas.microsoft.com/office/drawing/2014/main" id="{9470CA1F-298E-482A-B0BE-E21A7809DD72}"/>
              </a:ext>
            </a:extLst>
          </p:cNvPr>
          <p:cNvCxnSpPr>
            <a:cxnSpLocks/>
          </p:cNvCxnSpPr>
          <p:nvPr/>
        </p:nvCxnSpPr>
        <p:spPr>
          <a:xfrm rot="1128002" flipH="1">
            <a:off x="762615" y="8906939"/>
            <a:ext cx="273316" cy="5855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" name="Oval 193">
            <a:extLst>
              <a:ext uri="{FF2B5EF4-FFF2-40B4-BE49-F238E27FC236}">
                <a16:creationId xmlns:a16="http://schemas.microsoft.com/office/drawing/2014/main" id="{CE5B4E93-5976-418E-AB33-7A7A68B2AFED}"/>
              </a:ext>
            </a:extLst>
          </p:cNvPr>
          <p:cNvSpPr/>
          <p:nvPr/>
        </p:nvSpPr>
        <p:spPr>
          <a:xfrm rot="16690991">
            <a:off x="218222" y="9095486"/>
            <a:ext cx="266890" cy="64617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195" name="Düz Bağlayıcı 194">
            <a:extLst>
              <a:ext uri="{FF2B5EF4-FFF2-40B4-BE49-F238E27FC236}">
                <a16:creationId xmlns:a16="http://schemas.microsoft.com/office/drawing/2014/main" id="{D524F545-0053-485C-B019-2F63B527655D}"/>
              </a:ext>
            </a:extLst>
          </p:cNvPr>
          <p:cNvCxnSpPr>
            <a:cxnSpLocks/>
          </p:cNvCxnSpPr>
          <p:nvPr/>
        </p:nvCxnSpPr>
        <p:spPr>
          <a:xfrm rot="15100599" flipH="1">
            <a:off x="193268" y="9089418"/>
            <a:ext cx="273316" cy="5855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7" name="Oval 196">
            <a:extLst>
              <a:ext uri="{FF2B5EF4-FFF2-40B4-BE49-F238E27FC236}">
                <a16:creationId xmlns:a16="http://schemas.microsoft.com/office/drawing/2014/main" id="{C175230F-9350-4B72-AE66-2CD4EABBB6A0}"/>
              </a:ext>
            </a:extLst>
          </p:cNvPr>
          <p:cNvSpPr/>
          <p:nvPr/>
        </p:nvSpPr>
        <p:spPr>
          <a:xfrm rot="4505758">
            <a:off x="590856" y="8181378"/>
            <a:ext cx="266890" cy="64617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198" name="Düz Bağlayıcı 197">
            <a:extLst>
              <a:ext uri="{FF2B5EF4-FFF2-40B4-BE49-F238E27FC236}">
                <a16:creationId xmlns:a16="http://schemas.microsoft.com/office/drawing/2014/main" id="{D122C875-4221-4A75-B388-689C34E83B00}"/>
              </a:ext>
            </a:extLst>
          </p:cNvPr>
          <p:cNvCxnSpPr>
            <a:cxnSpLocks/>
          </p:cNvCxnSpPr>
          <p:nvPr/>
        </p:nvCxnSpPr>
        <p:spPr>
          <a:xfrm rot="2915366" flipH="1">
            <a:off x="575482" y="8211702"/>
            <a:ext cx="273316" cy="5855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2" name="Oval 201">
            <a:extLst>
              <a:ext uri="{FF2B5EF4-FFF2-40B4-BE49-F238E27FC236}">
                <a16:creationId xmlns:a16="http://schemas.microsoft.com/office/drawing/2014/main" id="{81F6C710-F904-4DFB-BF01-08B5738745C8}"/>
              </a:ext>
            </a:extLst>
          </p:cNvPr>
          <p:cNvSpPr/>
          <p:nvPr/>
        </p:nvSpPr>
        <p:spPr>
          <a:xfrm rot="2718394">
            <a:off x="480922" y="4107318"/>
            <a:ext cx="266890" cy="64617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203" name="Düz Bağlayıcı 202">
            <a:extLst>
              <a:ext uri="{FF2B5EF4-FFF2-40B4-BE49-F238E27FC236}">
                <a16:creationId xmlns:a16="http://schemas.microsoft.com/office/drawing/2014/main" id="{DAD057C0-7302-4215-83AF-059025E339FF}"/>
              </a:ext>
            </a:extLst>
          </p:cNvPr>
          <p:cNvCxnSpPr>
            <a:cxnSpLocks/>
          </p:cNvCxnSpPr>
          <p:nvPr/>
        </p:nvCxnSpPr>
        <p:spPr>
          <a:xfrm rot="1128002" flipH="1">
            <a:off x="465548" y="4137642"/>
            <a:ext cx="273316" cy="5855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" name="Oval 203">
            <a:extLst>
              <a:ext uri="{FF2B5EF4-FFF2-40B4-BE49-F238E27FC236}">
                <a16:creationId xmlns:a16="http://schemas.microsoft.com/office/drawing/2014/main" id="{AA1C838C-3852-4C94-8B37-59890BCEE80C}"/>
              </a:ext>
            </a:extLst>
          </p:cNvPr>
          <p:cNvSpPr/>
          <p:nvPr/>
        </p:nvSpPr>
        <p:spPr>
          <a:xfrm rot="20856084">
            <a:off x="157086" y="4001201"/>
            <a:ext cx="266890" cy="646176"/>
          </a:xfrm>
          <a:prstGeom prst="ellipse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205" name="Düz Bağlayıcı 204">
            <a:extLst>
              <a:ext uri="{FF2B5EF4-FFF2-40B4-BE49-F238E27FC236}">
                <a16:creationId xmlns:a16="http://schemas.microsoft.com/office/drawing/2014/main" id="{09EB9374-8A6A-422C-BDD8-8B68B4C94212}"/>
              </a:ext>
            </a:extLst>
          </p:cNvPr>
          <p:cNvCxnSpPr>
            <a:cxnSpLocks/>
            <a:stCxn id="204" idx="0"/>
            <a:endCxn id="204" idx="4"/>
          </p:cNvCxnSpPr>
          <p:nvPr/>
        </p:nvCxnSpPr>
        <p:spPr>
          <a:xfrm>
            <a:off x="221160" y="4008736"/>
            <a:ext cx="138742" cy="6311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6" name="Oval 205">
            <a:extLst>
              <a:ext uri="{FF2B5EF4-FFF2-40B4-BE49-F238E27FC236}">
                <a16:creationId xmlns:a16="http://schemas.microsoft.com/office/drawing/2014/main" id="{52ED0DB0-6EC3-4441-9339-5566703A6704}"/>
              </a:ext>
            </a:extLst>
          </p:cNvPr>
          <p:cNvSpPr/>
          <p:nvPr/>
        </p:nvSpPr>
        <p:spPr>
          <a:xfrm rot="2718394">
            <a:off x="517363" y="927325"/>
            <a:ext cx="266890" cy="64617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207" name="Düz Bağlayıcı 206">
            <a:extLst>
              <a:ext uri="{FF2B5EF4-FFF2-40B4-BE49-F238E27FC236}">
                <a16:creationId xmlns:a16="http://schemas.microsoft.com/office/drawing/2014/main" id="{47BBAF40-7273-4BC3-A5EF-AC40E5B4B1EB}"/>
              </a:ext>
            </a:extLst>
          </p:cNvPr>
          <p:cNvCxnSpPr>
            <a:cxnSpLocks/>
          </p:cNvCxnSpPr>
          <p:nvPr/>
        </p:nvCxnSpPr>
        <p:spPr>
          <a:xfrm rot="1128002" flipH="1">
            <a:off x="501989" y="957649"/>
            <a:ext cx="273316" cy="5855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1" name="Oval 210">
            <a:extLst>
              <a:ext uri="{FF2B5EF4-FFF2-40B4-BE49-F238E27FC236}">
                <a16:creationId xmlns:a16="http://schemas.microsoft.com/office/drawing/2014/main" id="{7BF2F67D-EAD5-4193-8FAF-4635C3BFFD76}"/>
              </a:ext>
            </a:extLst>
          </p:cNvPr>
          <p:cNvSpPr/>
          <p:nvPr/>
        </p:nvSpPr>
        <p:spPr>
          <a:xfrm rot="17961430">
            <a:off x="188388" y="1049030"/>
            <a:ext cx="266890" cy="646176"/>
          </a:xfrm>
          <a:prstGeom prst="ellipse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212" name="Düz Bağlayıcı 211">
            <a:extLst>
              <a:ext uri="{FF2B5EF4-FFF2-40B4-BE49-F238E27FC236}">
                <a16:creationId xmlns:a16="http://schemas.microsoft.com/office/drawing/2014/main" id="{F38210BC-A753-4398-B8B3-4F7F257E69B0}"/>
              </a:ext>
            </a:extLst>
          </p:cNvPr>
          <p:cNvCxnSpPr>
            <a:cxnSpLocks/>
          </p:cNvCxnSpPr>
          <p:nvPr/>
        </p:nvCxnSpPr>
        <p:spPr>
          <a:xfrm rot="16371038" flipH="1">
            <a:off x="163434" y="1042962"/>
            <a:ext cx="273316" cy="5855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6" name="Oval 215">
            <a:extLst>
              <a:ext uri="{FF2B5EF4-FFF2-40B4-BE49-F238E27FC236}">
                <a16:creationId xmlns:a16="http://schemas.microsoft.com/office/drawing/2014/main" id="{5AE1B86B-5D40-4E9A-A2D4-7B1938782A82}"/>
              </a:ext>
            </a:extLst>
          </p:cNvPr>
          <p:cNvSpPr/>
          <p:nvPr/>
        </p:nvSpPr>
        <p:spPr>
          <a:xfrm rot="17961430">
            <a:off x="191336" y="-13195"/>
            <a:ext cx="266890" cy="64617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217" name="Düz Bağlayıcı 216">
            <a:extLst>
              <a:ext uri="{FF2B5EF4-FFF2-40B4-BE49-F238E27FC236}">
                <a16:creationId xmlns:a16="http://schemas.microsoft.com/office/drawing/2014/main" id="{6C029D00-1E5C-47F5-BB95-D0B28A2C68FF}"/>
              </a:ext>
            </a:extLst>
          </p:cNvPr>
          <p:cNvCxnSpPr>
            <a:cxnSpLocks/>
          </p:cNvCxnSpPr>
          <p:nvPr/>
        </p:nvCxnSpPr>
        <p:spPr>
          <a:xfrm rot="16371038" flipH="1">
            <a:off x="166382" y="-19263"/>
            <a:ext cx="273316" cy="5855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8" name="Oval 217">
            <a:extLst>
              <a:ext uri="{FF2B5EF4-FFF2-40B4-BE49-F238E27FC236}">
                <a16:creationId xmlns:a16="http://schemas.microsoft.com/office/drawing/2014/main" id="{0DD32776-7929-4396-8BCA-A0F35F1CD3EC}"/>
              </a:ext>
            </a:extLst>
          </p:cNvPr>
          <p:cNvSpPr/>
          <p:nvPr/>
        </p:nvSpPr>
        <p:spPr>
          <a:xfrm rot="19004465">
            <a:off x="697332" y="420157"/>
            <a:ext cx="266890" cy="64617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219" name="Düz Bağlayıcı 218">
            <a:extLst>
              <a:ext uri="{FF2B5EF4-FFF2-40B4-BE49-F238E27FC236}">
                <a16:creationId xmlns:a16="http://schemas.microsoft.com/office/drawing/2014/main" id="{1C4E2378-B6C2-425A-A706-FCD26609A8CC}"/>
              </a:ext>
            </a:extLst>
          </p:cNvPr>
          <p:cNvCxnSpPr>
            <a:cxnSpLocks/>
          </p:cNvCxnSpPr>
          <p:nvPr/>
        </p:nvCxnSpPr>
        <p:spPr>
          <a:xfrm rot="17414073" flipH="1">
            <a:off x="672378" y="414089"/>
            <a:ext cx="273316" cy="5855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1" name="Oval 220">
            <a:extLst>
              <a:ext uri="{FF2B5EF4-FFF2-40B4-BE49-F238E27FC236}">
                <a16:creationId xmlns:a16="http://schemas.microsoft.com/office/drawing/2014/main" id="{9508AB58-A022-47AA-B6AD-964833B27B74}"/>
              </a:ext>
            </a:extLst>
          </p:cNvPr>
          <p:cNvSpPr/>
          <p:nvPr/>
        </p:nvSpPr>
        <p:spPr>
          <a:xfrm rot="2718394">
            <a:off x="1572008" y="-68363"/>
            <a:ext cx="266890" cy="64617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222" name="Düz Bağlayıcı 221">
            <a:extLst>
              <a:ext uri="{FF2B5EF4-FFF2-40B4-BE49-F238E27FC236}">
                <a16:creationId xmlns:a16="http://schemas.microsoft.com/office/drawing/2014/main" id="{DF7273A8-725A-4E2F-9CD6-9E2813BF9AE5}"/>
              </a:ext>
            </a:extLst>
          </p:cNvPr>
          <p:cNvCxnSpPr>
            <a:cxnSpLocks/>
          </p:cNvCxnSpPr>
          <p:nvPr/>
        </p:nvCxnSpPr>
        <p:spPr>
          <a:xfrm rot="1128002" flipH="1">
            <a:off x="1556634" y="-38039"/>
            <a:ext cx="273316" cy="5855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3" name="Oval 222">
            <a:extLst>
              <a:ext uri="{FF2B5EF4-FFF2-40B4-BE49-F238E27FC236}">
                <a16:creationId xmlns:a16="http://schemas.microsoft.com/office/drawing/2014/main" id="{DDFF3CF6-E875-4C1B-A047-3770F791352B}"/>
              </a:ext>
            </a:extLst>
          </p:cNvPr>
          <p:cNvSpPr/>
          <p:nvPr/>
        </p:nvSpPr>
        <p:spPr>
          <a:xfrm rot="19408491">
            <a:off x="1552718" y="480073"/>
            <a:ext cx="266890" cy="64617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224" name="Düz Bağlayıcı 223">
            <a:extLst>
              <a:ext uri="{FF2B5EF4-FFF2-40B4-BE49-F238E27FC236}">
                <a16:creationId xmlns:a16="http://schemas.microsoft.com/office/drawing/2014/main" id="{18EF161F-1E19-44B6-B92F-B02F291EAFC9}"/>
              </a:ext>
            </a:extLst>
          </p:cNvPr>
          <p:cNvCxnSpPr>
            <a:cxnSpLocks/>
          </p:cNvCxnSpPr>
          <p:nvPr/>
        </p:nvCxnSpPr>
        <p:spPr>
          <a:xfrm rot="17818099" flipH="1">
            <a:off x="1549505" y="510398"/>
            <a:ext cx="273316" cy="5855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3" name="Oval 232">
            <a:extLst>
              <a:ext uri="{FF2B5EF4-FFF2-40B4-BE49-F238E27FC236}">
                <a16:creationId xmlns:a16="http://schemas.microsoft.com/office/drawing/2014/main" id="{6A82F029-B298-4C0C-A90B-998F4EE50A0F}"/>
              </a:ext>
            </a:extLst>
          </p:cNvPr>
          <p:cNvSpPr/>
          <p:nvPr/>
        </p:nvSpPr>
        <p:spPr>
          <a:xfrm rot="17961430">
            <a:off x="2720584" y="480388"/>
            <a:ext cx="266890" cy="64617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234" name="Düz Bağlayıcı 233">
            <a:extLst>
              <a:ext uri="{FF2B5EF4-FFF2-40B4-BE49-F238E27FC236}">
                <a16:creationId xmlns:a16="http://schemas.microsoft.com/office/drawing/2014/main" id="{23D24F23-D092-42B6-A693-4244334B3636}"/>
              </a:ext>
            </a:extLst>
          </p:cNvPr>
          <p:cNvCxnSpPr>
            <a:cxnSpLocks/>
          </p:cNvCxnSpPr>
          <p:nvPr/>
        </p:nvCxnSpPr>
        <p:spPr>
          <a:xfrm rot="16371038" flipH="1">
            <a:off x="2695630" y="474320"/>
            <a:ext cx="273316" cy="5855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5" name="Oval 234">
            <a:extLst>
              <a:ext uri="{FF2B5EF4-FFF2-40B4-BE49-F238E27FC236}">
                <a16:creationId xmlns:a16="http://schemas.microsoft.com/office/drawing/2014/main" id="{C96230EE-11E4-4380-8B11-E4A4E18B80EE}"/>
              </a:ext>
            </a:extLst>
          </p:cNvPr>
          <p:cNvSpPr/>
          <p:nvPr/>
        </p:nvSpPr>
        <p:spPr>
          <a:xfrm>
            <a:off x="2431146" y="-5939"/>
            <a:ext cx="266890" cy="646176"/>
          </a:xfrm>
          <a:prstGeom prst="ellipse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236" name="Düz Bağlayıcı 235">
            <a:extLst>
              <a:ext uri="{FF2B5EF4-FFF2-40B4-BE49-F238E27FC236}">
                <a16:creationId xmlns:a16="http://schemas.microsoft.com/office/drawing/2014/main" id="{6CD3FACA-4289-4621-AD13-E6C94AC33BC0}"/>
              </a:ext>
            </a:extLst>
          </p:cNvPr>
          <p:cNvCxnSpPr>
            <a:cxnSpLocks/>
          </p:cNvCxnSpPr>
          <p:nvPr/>
        </p:nvCxnSpPr>
        <p:spPr>
          <a:xfrm rot="20009608" flipH="1">
            <a:off x="2415772" y="24385"/>
            <a:ext cx="273316" cy="5855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8" name="Oval 237">
            <a:extLst>
              <a:ext uri="{FF2B5EF4-FFF2-40B4-BE49-F238E27FC236}">
                <a16:creationId xmlns:a16="http://schemas.microsoft.com/office/drawing/2014/main" id="{9B3A3A8E-574E-493D-9C3D-1858AE656D85}"/>
              </a:ext>
            </a:extLst>
          </p:cNvPr>
          <p:cNvSpPr/>
          <p:nvPr/>
        </p:nvSpPr>
        <p:spPr>
          <a:xfrm rot="20856084">
            <a:off x="3456753" y="343906"/>
            <a:ext cx="266890" cy="64617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239" name="Düz Bağlayıcı 238">
            <a:extLst>
              <a:ext uri="{FF2B5EF4-FFF2-40B4-BE49-F238E27FC236}">
                <a16:creationId xmlns:a16="http://schemas.microsoft.com/office/drawing/2014/main" id="{262134EB-08F4-4B0F-A3FB-B2A0304925CA}"/>
              </a:ext>
            </a:extLst>
          </p:cNvPr>
          <p:cNvCxnSpPr>
            <a:cxnSpLocks/>
            <a:stCxn id="238" idx="0"/>
            <a:endCxn id="238" idx="4"/>
          </p:cNvCxnSpPr>
          <p:nvPr/>
        </p:nvCxnSpPr>
        <p:spPr>
          <a:xfrm>
            <a:off x="3520827" y="351441"/>
            <a:ext cx="138742" cy="6311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3" name="Oval 212">
            <a:extLst>
              <a:ext uri="{FF2B5EF4-FFF2-40B4-BE49-F238E27FC236}">
                <a16:creationId xmlns:a16="http://schemas.microsoft.com/office/drawing/2014/main" id="{F1D1E2DC-8A96-4603-B265-1B3602AB3D48}"/>
              </a:ext>
            </a:extLst>
          </p:cNvPr>
          <p:cNvSpPr/>
          <p:nvPr/>
        </p:nvSpPr>
        <p:spPr>
          <a:xfrm rot="3326963">
            <a:off x="3616715" y="-32403"/>
            <a:ext cx="266890" cy="646176"/>
          </a:xfrm>
          <a:prstGeom prst="ellipse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214" name="Düz Bağlayıcı 213">
            <a:extLst>
              <a:ext uri="{FF2B5EF4-FFF2-40B4-BE49-F238E27FC236}">
                <a16:creationId xmlns:a16="http://schemas.microsoft.com/office/drawing/2014/main" id="{918E2DBA-FF02-46B5-8E77-E28DF0F944D0}"/>
              </a:ext>
            </a:extLst>
          </p:cNvPr>
          <p:cNvCxnSpPr>
            <a:cxnSpLocks/>
          </p:cNvCxnSpPr>
          <p:nvPr/>
        </p:nvCxnSpPr>
        <p:spPr>
          <a:xfrm rot="1736571" flipH="1">
            <a:off x="3591761" y="-38471"/>
            <a:ext cx="273316" cy="5855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3" name="Oval 242">
            <a:extLst>
              <a:ext uri="{FF2B5EF4-FFF2-40B4-BE49-F238E27FC236}">
                <a16:creationId xmlns:a16="http://schemas.microsoft.com/office/drawing/2014/main" id="{637058B0-1F13-470D-9E41-9A1059BC7DB2}"/>
              </a:ext>
            </a:extLst>
          </p:cNvPr>
          <p:cNvSpPr/>
          <p:nvPr/>
        </p:nvSpPr>
        <p:spPr>
          <a:xfrm rot="2240750">
            <a:off x="4524449" y="82477"/>
            <a:ext cx="266890" cy="646176"/>
          </a:xfrm>
          <a:prstGeom prst="ellipse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244" name="Düz Bağlayıcı 243">
            <a:extLst>
              <a:ext uri="{FF2B5EF4-FFF2-40B4-BE49-F238E27FC236}">
                <a16:creationId xmlns:a16="http://schemas.microsoft.com/office/drawing/2014/main" id="{EF1A3B95-8638-4425-87F2-080F312F6E00}"/>
              </a:ext>
            </a:extLst>
          </p:cNvPr>
          <p:cNvCxnSpPr>
            <a:cxnSpLocks/>
          </p:cNvCxnSpPr>
          <p:nvPr/>
        </p:nvCxnSpPr>
        <p:spPr>
          <a:xfrm rot="650358" flipH="1">
            <a:off x="4499495" y="76409"/>
            <a:ext cx="273316" cy="5855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7" name="Oval 246">
            <a:extLst>
              <a:ext uri="{FF2B5EF4-FFF2-40B4-BE49-F238E27FC236}">
                <a16:creationId xmlns:a16="http://schemas.microsoft.com/office/drawing/2014/main" id="{68A2BE5C-7281-4316-88F1-054CA60CCE8C}"/>
              </a:ext>
            </a:extLst>
          </p:cNvPr>
          <p:cNvSpPr/>
          <p:nvPr/>
        </p:nvSpPr>
        <p:spPr>
          <a:xfrm rot="20210400">
            <a:off x="4434077" y="639865"/>
            <a:ext cx="266890" cy="646176"/>
          </a:xfrm>
          <a:prstGeom prst="ellipse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248" name="Düz Bağlayıcı 247">
            <a:extLst>
              <a:ext uri="{FF2B5EF4-FFF2-40B4-BE49-F238E27FC236}">
                <a16:creationId xmlns:a16="http://schemas.microsoft.com/office/drawing/2014/main" id="{AD947661-FE68-4656-99B8-944151782046}"/>
              </a:ext>
            </a:extLst>
          </p:cNvPr>
          <p:cNvCxnSpPr>
            <a:cxnSpLocks/>
          </p:cNvCxnSpPr>
          <p:nvPr/>
        </p:nvCxnSpPr>
        <p:spPr>
          <a:xfrm rot="18620008" flipH="1">
            <a:off x="4430864" y="670190"/>
            <a:ext cx="273316" cy="5855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0" name="Oval 249">
            <a:extLst>
              <a:ext uri="{FF2B5EF4-FFF2-40B4-BE49-F238E27FC236}">
                <a16:creationId xmlns:a16="http://schemas.microsoft.com/office/drawing/2014/main" id="{BD785D6C-27FF-4DB7-B2BD-2FDB1543E681}"/>
              </a:ext>
            </a:extLst>
          </p:cNvPr>
          <p:cNvSpPr/>
          <p:nvPr/>
        </p:nvSpPr>
        <p:spPr>
          <a:xfrm rot="21403689">
            <a:off x="5171076" y="131043"/>
            <a:ext cx="266890" cy="646176"/>
          </a:xfrm>
          <a:prstGeom prst="ellipse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251" name="Düz Bağlayıcı 250">
            <a:extLst>
              <a:ext uri="{FF2B5EF4-FFF2-40B4-BE49-F238E27FC236}">
                <a16:creationId xmlns:a16="http://schemas.microsoft.com/office/drawing/2014/main" id="{4B300B3C-1B16-4139-80DC-DCE02067D697}"/>
              </a:ext>
            </a:extLst>
          </p:cNvPr>
          <p:cNvCxnSpPr>
            <a:cxnSpLocks/>
          </p:cNvCxnSpPr>
          <p:nvPr/>
        </p:nvCxnSpPr>
        <p:spPr>
          <a:xfrm rot="19813297" flipH="1">
            <a:off x="5155702" y="161367"/>
            <a:ext cx="273316" cy="5855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4" name="Oval 253">
            <a:extLst>
              <a:ext uri="{FF2B5EF4-FFF2-40B4-BE49-F238E27FC236}">
                <a16:creationId xmlns:a16="http://schemas.microsoft.com/office/drawing/2014/main" id="{1D4E80A3-501A-488D-9AC8-7087C4958F45}"/>
              </a:ext>
            </a:extLst>
          </p:cNvPr>
          <p:cNvSpPr/>
          <p:nvPr/>
        </p:nvSpPr>
        <p:spPr>
          <a:xfrm rot="21403689">
            <a:off x="6038649" y="123621"/>
            <a:ext cx="266890" cy="646176"/>
          </a:xfrm>
          <a:prstGeom prst="ellipse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215" name="Düz Bağlayıcı 214">
            <a:extLst>
              <a:ext uri="{FF2B5EF4-FFF2-40B4-BE49-F238E27FC236}">
                <a16:creationId xmlns:a16="http://schemas.microsoft.com/office/drawing/2014/main" id="{87203E11-13F8-47C2-AED7-BE66922FA979}"/>
              </a:ext>
            </a:extLst>
          </p:cNvPr>
          <p:cNvCxnSpPr>
            <a:cxnSpLocks/>
            <a:endCxn id="254" idx="4"/>
          </p:cNvCxnSpPr>
          <p:nvPr/>
        </p:nvCxnSpPr>
        <p:spPr>
          <a:xfrm>
            <a:off x="6171511" y="172746"/>
            <a:ext cx="19023" cy="5965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Metin kutusu 1">
            <a:extLst>
              <a:ext uri="{FF2B5EF4-FFF2-40B4-BE49-F238E27FC236}">
                <a16:creationId xmlns:a16="http://schemas.microsoft.com/office/drawing/2014/main" id="{0989E63F-DAB9-4597-B11F-1A1D267AB147}"/>
              </a:ext>
            </a:extLst>
          </p:cNvPr>
          <p:cNvSpPr txBox="1"/>
          <p:nvPr/>
        </p:nvSpPr>
        <p:spPr>
          <a:xfrm>
            <a:off x="1340290" y="1189516"/>
            <a:ext cx="613501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>
                <a:solidFill>
                  <a:srgbClr val="FF0000"/>
                </a:solidFill>
                <a:latin typeface="TTKB Dik Temel Abece Dot" pitchFamily="2" charset="-94"/>
              </a:rPr>
              <a:t>P </a:t>
            </a:r>
            <a:r>
              <a:rPr lang="tr-TR" sz="4000" dirty="0" err="1">
                <a:solidFill>
                  <a:srgbClr val="FF0000"/>
                </a:solidFill>
                <a:latin typeface="TTKB Dik Temel Abece Dot" pitchFamily="2" charset="-94"/>
              </a:rPr>
              <a:t>P</a:t>
            </a:r>
            <a:r>
              <a:rPr lang="tr-TR" sz="4000" dirty="0">
                <a:solidFill>
                  <a:srgbClr val="FF0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0000"/>
                </a:solidFill>
                <a:latin typeface="TTKB Dik Temel Abece Dot" pitchFamily="2" charset="-94"/>
              </a:rPr>
              <a:t>P</a:t>
            </a:r>
            <a:r>
              <a:rPr lang="tr-TR" sz="4000" dirty="0">
                <a:solidFill>
                  <a:srgbClr val="FF0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0000"/>
                </a:solidFill>
                <a:latin typeface="TTKB Dik Temel Abece Dot" pitchFamily="2" charset="-94"/>
              </a:rPr>
              <a:t>P</a:t>
            </a:r>
            <a:r>
              <a:rPr lang="tr-TR" sz="4000" dirty="0">
                <a:solidFill>
                  <a:srgbClr val="FF0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0000"/>
                </a:solidFill>
                <a:latin typeface="TTKB Dik Temel Abece Dot" pitchFamily="2" charset="-94"/>
              </a:rPr>
              <a:t>P</a:t>
            </a:r>
            <a:r>
              <a:rPr lang="tr-TR" sz="4000" dirty="0">
                <a:solidFill>
                  <a:srgbClr val="FF0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0000"/>
                </a:solidFill>
                <a:latin typeface="TTKB Dik Temel Abece Dot" pitchFamily="2" charset="-94"/>
              </a:rPr>
              <a:t>P</a:t>
            </a:r>
            <a:r>
              <a:rPr lang="tr-TR" sz="4000" dirty="0">
                <a:solidFill>
                  <a:srgbClr val="FF0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0000"/>
                </a:solidFill>
                <a:latin typeface="TTKB Dik Temel Abece Dot" pitchFamily="2" charset="-94"/>
              </a:rPr>
              <a:t>P</a:t>
            </a:r>
            <a:r>
              <a:rPr lang="tr-TR" sz="4000" dirty="0">
                <a:solidFill>
                  <a:srgbClr val="FF0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0000"/>
                </a:solidFill>
                <a:latin typeface="TTKB Dik Temel Abece Dot" pitchFamily="2" charset="-94"/>
              </a:rPr>
              <a:t>P</a:t>
            </a:r>
            <a:r>
              <a:rPr lang="tr-TR" sz="4000" dirty="0">
                <a:solidFill>
                  <a:srgbClr val="FF0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0000"/>
                </a:solidFill>
                <a:latin typeface="TTKB Dik Temel Abece Dot" pitchFamily="2" charset="-94"/>
              </a:rPr>
              <a:t>P</a:t>
            </a:r>
            <a:r>
              <a:rPr lang="tr-TR" sz="4000" dirty="0">
                <a:solidFill>
                  <a:srgbClr val="FF0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0000"/>
                </a:solidFill>
                <a:latin typeface="TTKB Dik Temel Abece Dot" pitchFamily="2" charset="-94"/>
              </a:rPr>
              <a:t>P</a:t>
            </a:r>
            <a:r>
              <a:rPr lang="tr-TR" sz="4000" dirty="0">
                <a:solidFill>
                  <a:srgbClr val="FF0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0000"/>
                </a:solidFill>
                <a:latin typeface="TTKB Dik Temel Abece Dot" pitchFamily="2" charset="-94"/>
              </a:rPr>
              <a:t>P</a:t>
            </a:r>
            <a:r>
              <a:rPr lang="tr-TR" sz="4000" dirty="0">
                <a:solidFill>
                  <a:srgbClr val="FF0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0000"/>
                </a:solidFill>
                <a:latin typeface="TTKB Dik Temel Abece Dot" pitchFamily="2" charset="-94"/>
              </a:rPr>
              <a:t>P</a:t>
            </a:r>
            <a:r>
              <a:rPr lang="tr-TR" sz="4000" dirty="0">
                <a:solidFill>
                  <a:srgbClr val="FF0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0000"/>
                </a:solidFill>
                <a:latin typeface="TTKB Dik Temel Abece Dot" pitchFamily="2" charset="-94"/>
              </a:rPr>
              <a:t>P</a:t>
            </a:r>
            <a:r>
              <a:rPr lang="tr-TR" sz="4000" dirty="0">
                <a:solidFill>
                  <a:srgbClr val="FF0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0000"/>
                </a:solidFill>
                <a:latin typeface="TTKB Dik Temel Abece Dot" pitchFamily="2" charset="-94"/>
              </a:rPr>
              <a:t>P</a:t>
            </a:r>
            <a:r>
              <a:rPr lang="tr-TR" sz="4000" dirty="0">
                <a:solidFill>
                  <a:srgbClr val="FF0000"/>
                </a:solidFill>
                <a:latin typeface="TTKB Dik Temel Abece Dot" pitchFamily="2" charset="-94"/>
              </a:rPr>
              <a:t> </a:t>
            </a:r>
          </a:p>
        </p:txBody>
      </p:sp>
      <p:sp>
        <p:nvSpPr>
          <p:cNvPr id="4" name="Metin kutusu 3">
            <a:extLst>
              <a:ext uri="{FF2B5EF4-FFF2-40B4-BE49-F238E27FC236}">
                <a16:creationId xmlns:a16="http://schemas.microsoft.com/office/drawing/2014/main" id="{8B1F59CF-E217-420D-9BA6-8D2ACA139F96}"/>
              </a:ext>
            </a:extLst>
          </p:cNvPr>
          <p:cNvSpPr txBox="1"/>
          <p:nvPr/>
        </p:nvSpPr>
        <p:spPr>
          <a:xfrm>
            <a:off x="1340290" y="1971216"/>
            <a:ext cx="613501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>
                <a:solidFill>
                  <a:srgbClr val="00B050"/>
                </a:solidFill>
                <a:latin typeface="TTKB Dik Temel Abece Dot" pitchFamily="2" charset="-94"/>
              </a:rPr>
              <a:t>P </a:t>
            </a:r>
            <a:r>
              <a:rPr lang="tr-TR" sz="4000" dirty="0" err="1">
                <a:solidFill>
                  <a:srgbClr val="00B050"/>
                </a:solidFill>
                <a:latin typeface="TTKB Dik Temel Abece Dot" pitchFamily="2" charset="-94"/>
              </a:rPr>
              <a:t>P</a:t>
            </a:r>
            <a:r>
              <a:rPr lang="tr-TR" sz="4000" dirty="0">
                <a:solidFill>
                  <a:srgbClr val="00B05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50"/>
                </a:solidFill>
                <a:latin typeface="TTKB Dik Temel Abece Dot" pitchFamily="2" charset="-94"/>
              </a:rPr>
              <a:t>P</a:t>
            </a:r>
            <a:r>
              <a:rPr lang="tr-TR" sz="4000" dirty="0">
                <a:solidFill>
                  <a:srgbClr val="00B05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50"/>
                </a:solidFill>
                <a:latin typeface="TTKB Dik Temel Abece Dot" pitchFamily="2" charset="-94"/>
              </a:rPr>
              <a:t>P</a:t>
            </a:r>
            <a:r>
              <a:rPr lang="tr-TR" sz="4000" dirty="0">
                <a:solidFill>
                  <a:srgbClr val="00B05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50"/>
                </a:solidFill>
                <a:latin typeface="TTKB Dik Temel Abece Dot" pitchFamily="2" charset="-94"/>
              </a:rPr>
              <a:t>P</a:t>
            </a:r>
            <a:r>
              <a:rPr lang="tr-TR" sz="4000" dirty="0">
                <a:solidFill>
                  <a:srgbClr val="00B05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50"/>
                </a:solidFill>
                <a:latin typeface="TTKB Dik Temel Abece Dot" pitchFamily="2" charset="-94"/>
              </a:rPr>
              <a:t>P</a:t>
            </a:r>
            <a:r>
              <a:rPr lang="tr-TR" sz="4000" dirty="0">
                <a:solidFill>
                  <a:srgbClr val="00B05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50"/>
                </a:solidFill>
                <a:latin typeface="TTKB Dik Temel Abece Dot" pitchFamily="2" charset="-94"/>
              </a:rPr>
              <a:t>P</a:t>
            </a:r>
            <a:r>
              <a:rPr lang="tr-TR" sz="4000" dirty="0">
                <a:solidFill>
                  <a:srgbClr val="00B05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50"/>
                </a:solidFill>
                <a:latin typeface="TTKB Dik Temel Abece Dot" pitchFamily="2" charset="-94"/>
              </a:rPr>
              <a:t>P</a:t>
            </a:r>
            <a:r>
              <a:rPr lang="tr-TR" sz="4000" dirty="0">
                <a:solidFill>
                  <a:srgbClr val="00B05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50"/>
                </a:solidFill>
                <a:latin typeface="TTKB Dik Temel Abece Dot" pitchFamily="2" charset="-94"/>
              </a:rPr>
              <a:t>P</a:t>
            </a:r>
            <a:r>
              <a:rPr lang="tr-TR" sz="4000" dirty="0">
                <a:solidFill>
                  <a:srgbClr val="00B05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50"/>
                </a:solidFill>
                <a:latin typeface="TTKB Dik Temel Abece Dot" pitchFamily="2" charset="-94"/>
              </a:rPr>
              <a:t>P</a:t>
            </a:r>
            <a:r>
              <a:rPr lang="tr-TR" sz="4000" dirty="0">
                <a:solidFill>
                  <a:srgbClr val="00B05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50"/>
                </a:solidFill>
                <a:latin typeface="TTKB Dik Temel Abece Dot" pitchFamily="2" charset="-94"/>
              </a:rPr>
              <a:t>P</a:t>
            </a:r>
            <a:r>
              <a:rPr lang="tr-TR" sz="4000" dirty="0">
                <a:solidFill>
                  <a:srgbClr val="00B05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50"/>
                </a:solidFill>
                <a:latin typeface="TTKB Dik Temel Abece Dot" pitchFamily="2" charset="-94"/>
              </a:rPr>
              <a:t>P</a:t>
            </a:r>
            <a:r>
              <a:rPr lang="tr-TR" sz="4000" dirty="0">
                <a:solidFill>
                  <a:srgbClr val="00B05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50"/>
                </a:solidFill>
                <a:latin typeface="TTKB Dik Temel Abece Dot" pitchFamily="2" charset="-94"/>
              </a:rPr>
              <a:t>P</a:t>
            </a:r>
            <a:r>
              <a:rPr lang="tr-TR" sz="4000" dirty="0">
                <a:solidFill>
                  <a:srgbClr val="00B05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50"/>
                </a:solidFill>
                <a:latin typeface="TTKB Dik Temel Abece Dot" pitchFamily="2" charset="-94"/>
              </a:rPr>
              <a:t>P</a:t>
            </a:r>
            <a:r>
              <a:rPr lang="tr-TR" sz="4000" dirty="0">
                <a:solidFill>
                  <a:srgbClr val="00B050"/>
                </a:solidFill>
                <a:latin typeface="TTKB Dik Temel Abece Dot" pitchFamily="2" charset="-94"/>
              </a:rPr>
              <a:t> </a:t>
            </a:r>
          </a:p>
        </p:txBody>
      </p:sp>
      <p:sp>
        <p:nvSpPr>
          <p:cNvPr id="5" name="Metin kutusu 4">
            <a:extLst>
              <a:ext uri="{FF2B5EF4-FFF2-40B4-BE49-F238E27FC236}">
                <a16:creationId xmlns:a16="http://schemas.microsoft.com/office/drawing/2014/main" id="{0791A390-D239-4889-8D60-0E532DE4D070}"/>
              </a:ext>
            </a:extLst>
          </p:cNvPr>
          <p:cNvSpPr txBox="1"/>
          <p:nvPr/>
        </p:nvSpPr>
        <p:spPr>
          <a:xfrm>
            <a:off x="1330539" y="2752227"/>
            <a:ext cx="613501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P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P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P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P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P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P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P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P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P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P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P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P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P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P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</a:p>
        </p:txBody>
      </p:sp>
      <p:sp>
        <p:nvSpPr>
          <p:cNvPr id="6" name="Metin kutusu 5">
            <a:extLst>
              <a:ext uri="{FF2B5EF4-FFF2-40B4-BE49-F238E27FC236}">
                <a16:creationId xmlns:a16="http://schemas.microsoft.com/office/drawing/2014/main" id="{5CAC52B7-941F-4BB1-B6D7-2C2421F697AD}"/>
              </a:ext>
            </a:extLst>
          </p:cNvPr>
          <p:cNvSpPr txBox="1"/>
          <p:nvPr/>
        </p:nvSpPr>
        <p:spPr>
          <a:xfrm>
            <a:off x="1361852" y="3542903"/>
            <a:ext cx="613501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>
                <a:solidFill>
                  <a:srgbClr val="FFC000"/>
                </a:solidFill>
                <a:latin typeface="TTKB Dik Temel Abece Dot" pitchFamily="2" charset="-94"/>
              </a:rPr>
              <a:t>P </a:t>
            </a:r>
            <a:r>
              <a:rPr lang="tr-TR" sz="4000" dirty="0" err="1">
                <a:solidFill>
                  <a:srgbClr val="FFC000"/>
                </a:solidFill>
                <a:latin typeface="TTKB Dik Temel Abece Dot" pitchFamily="2" charset="-94"/>
              </a:rPr>
              <a:t>P</a:t>
            </a:r>
            <a:r>
              <a:rPr lang="tr-TR" sz="4000" dirty="0">
                <a:solidFill>
                  <a:srgbClr val="FFC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C000"/>
                </a:solidFill>
                <a:latin typeface="TTKB Dik Temel Abece Dot" pitchFamily="2" charset="-94"/>
              </a:rPr>
              <a:t>P</a:t>
            </a:r>
            <a:r>
              <a:rPr lang="tr-TR" sz="4000" dirty="0">
                <a:solidFill>
                  <a:srgbClr val="FFC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C000"/>
                </a:solidFill>
                <a:latin typeface="TTKB Dik Temel Abece Dot" pitchFamily="2" charset="-94"/>
              </a:rPr>
              <a:t>P</a:t>
            </a:r>
            <a:r>
              <a:rPr lang="tr-TR" sz="4000" dirty="0">
                <a:solidFill>
                  <a:srgbClr val="FFC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C000"/>
                </a:solidFill>
                <a:latin typeface="TTKB Dik Temel Abece Dot" pitchFamily="2" charset="-94"/>
              </a:rPr>
              <a:t>P</a:t>
            </a:r>
            <a:r>
              <a:rPr lang="tr-TR" sz="4000" dirty="0">
                <a:solidFill>
                  <a:srgbClr val="FFC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C000"/>
                </a:solidFill>
                <a:latin typeface="TTKB Dik Temel Abece Dot" pitchFamily="2" charset="-94"/>
              </a:rPr>
              <a:t>P</a:t>
            </a:r>
            <a:r>
              <a:rPr lang="tr-TR" sz="4000" dirty="0">
                <a:solidFill>
                  <a:srgbClr val="FFC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C000"/>
                </a:solidFill>
                <a:latin typeface="TTKB Dik Temel Abece Dot" pitchFamily="2" charset="-94"/>
              </a:rPr>
              <a:t>P</a:t>
            </a:r>
            <a:r>
              <a:rPr lang="tr-TR" sz="4000" dirty="0">
                <a:solidFill>
                  <a:srgbClr val="FFC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C000"/>
                </a:solidFill>
                <a:latin typeface="TTKB Dik Temel Abece Dot" pitchFamily="2" charset="-94"/>
              </a:rPr>
              <a:t>P</a:t>
            </a:r>
            <a:r>
              <a:rPr lang="tr-TR" sz="4000" dirty="0">
                <a:solidFill>
                  <a:srgbClr val="FFC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C000"/>
                </a:solidFill>
                <a:latin typeface="TTKB Dik Temel Abece Dot" pitchFamily="2" charset="-94"/>
              </a:rPr>
              <a:t>P</a:t>
            </a:r>
            <a:r>
              <a:rPr lang="tr-TR" sz="4000" dirty="0">
                <a:solidFill>
                  <a:srgbClr val="FFC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C000"/>
                </a:solidFill>
                <a:latin typeface="TTKB Dik Temel Abece Dot" pitchFamily="2" charset="-94"/>
              </a:rPr>
              <a:t>P</a:t>
            </a:r>
            <a:r>
              <a:rPr lang="tr-TR" sz="4000" dirty="0">
                <a:solidFill>
                  <a:srgbClr val="FFC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C000"/>
                </a:solidFill>
                <a:latin typeface="TTKB Dik Temel Abece Dot" pitchFamily="2" charset="-94"/>
              </a:rPr>
              <a:t>P</a:t>
            </a:r>
            <a:r>
              <a:rPr lang="tr-TR" sz="4000" dirty="0">
                <a:solidFill>
                  <a:srgbClr val="FFC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C000"/>
                </a:solidFill>
                <a:latin typeface="TTKB Dik Temel Abece Dot" pitchFamily="2" charset="-94"/>
              </a:rPr>
              <a:t>P</a:t>
            </a:r>
            <a:r>
              <a:rPr lang="tr-TR" sz="4000" dirty="0">
                <a:solidFill>
                  <a:srgbClr val="FFC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C000"/>
                </a:solidFill>
                <a:latin typeface="TTKB Dik Temel Abece Dot" pitchFamily="2" charset="-94"/>
              </a:rPr>
              <a:t>P</a:t>
            </a:r>
            <a:r>
              <a:rPr lang="tr-TR" sz="4000" dirty="0">
                <a:solidFill>
                  <a:srgbClr val="FFC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C000"/>
                </a:solidFill>
                <a:latin typeface="TTKB Dik Temel Abece Dot" pitchFamily="2" charset="-94"/>
              </a:rPr>
              <a:t>P</a:t>
            </a:r>
            <a:r>
              <a:rPr lang="tr-TR" sz="4000" dirty="0">
                <a:solidFill>
                  <a:srgbClr val="FFC000"/>
                </a:solidFill>
                <a:latin typeface="TTKB Dik Temel Abece Dot" pitchFamily="2" charset="-94"/>
              </a:rPr>
              <a:t> </a:t>
            </a:r>
          </a:p>
        </p:txBody>
      </p:sp>
      <p:sp>
        <p:nvSpPr>
          <p:cNvPr id="7" name="Metin kutusu 6">
            <a:extLst>
              <a:ext uri="{FF2B5EF4-FFF2-40B4-BE49-F238E27FC236}">
                <a16:creationId xmlns:a16="http://schemas.microsoft.com/office/drawing/2014/main" id="{B5111880-F734-4664-BCC5-962AA6BCDE39}"/>
              </a:ext>
            </a:extLst>
          </p:cNvPr>
          <p:cNvSpPr txBox="1"/>
          <p:nvPr/>
        </p:nvSpPr>
        <p:spPr>
          <a:xfrm>
            <a:off x="1330539" y="4304919"/>
            <a:ext cx="613501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>
                <a:solidFill>
                  <a:srgbClr val="7030A0"/>
                </a:solidFill>
                <a:latin typeface="TTKB Dik Temel Abece Dot" pitchFamily="2" charset="-94"/>
              </a:rPr>
              <a:t>P </a:t>
            </a:r>
            <a:r>
              <a:rPr lang="tr-TR" sz="4000" dirty="0" err="1">
                <a:solidFill>
                  <a:srgbClr val="7030A0"/>
                </a:solidFill>
                <a:latin typeface="TTKB Dik Temel Abece Dot" pitchFamily="2" charset="-94"/>
              </a:rPr>
              <a:t>P</a:t>
            </a:r>
            <a:r>
              <a:rPr lang="tr-TR" sz="4000" dirty="0">
                <a:solidFill>
                  <a:srgbClr val="7030A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7030A0"/>
                </a:solidFill>
                <a:latin typeface="TTKB Dik Temel Abece Dot" pitchFamily="2" charset="-94"/>
              </a:rPr>
              <a:t>P</a:t>
            </a:r>
            <a:r>
              <a:rPr lang="tr-TR" sz="4000" dirty="0">
                <a:solidFill>
                  <a:srgbClr val="7030A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7030A0"/>
                </a:solidFill>
                <a:latin typeface="TTKB Dik Temel Abece Dot" pitchFamily="2" charset="-94"/>
              </a:rPr>
              <a:t>P</a:t>
            </a:r>
            <a:r>
              <a:rPr lang="tr-TR" sz="4000" dirty="0">
                <a:solidFill>
                  <a:srgbClr val="7030A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7030A0"/>
                </a:solidFill>
                <a:latin typeface="TTKB Dik Temel Abece Dot" pitchFamily="2" charset="-94"/>
              </a:rPr>
              <a:t>P</a:t>
            </a:r>
            <a:r>
              <a:rPr lang="tr-TR" sz="4000" dirty="0">
                <a:solidFill>
                  <a:srgbClr val="7030A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7030A0"/>
                </a:solidFill>
                <a:latin typeface="TTKB Dik Temel Abece Dot" pitchFamily="2" charset="-94"/>
              </a:rPr>
              <a:t>P</a:t>
            </a:r>
            <a:r>
              <a:rPr lang="tr-TR" sz="4000" dirty="0">
                <a:solidFill>
                  <a:srgbClr val="7030A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7030A0"/>
                </a:solidFill>
                <a:latin typeface="TTKB Dik Temel Abece Dot" pitchFamily="2" charset="-94"/>
              </a:rPr>
              <a:t>P</a:t>
            </a:r>
            <a:r>
              <a:rPr lang="tr-TR" sz="4000" dirty="0">
                <a:solidFill>
                  <a:srgbClr val="7030A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7030A0"/>
                </a:solidFill>
                <a:latin typeface="TTKB Dik Temel Abece Dot" pitchFamily="2" charset="-94"/>
              </a:rPr>
              <a:t>P</a:t>
            </a:r>
            <a:r>
              <a:rPr lang="tr-TR" sz="4000" dirty="0">
                <a:solidFill>
                  <a:srgbClr val="7030A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7030A0"/>
                </a:solidFill>
                <a:latin typeface="TTKB Dik Temel Abece Dot" pitchFamily="2" charset="-94"/>
              </a:rPr>
              <a:t>P</a:t>
            </a:r>
            <a:r>
              <a:rPr lang="tr-TR" sz="4000" dirty="0">
                <a:solidFill>
                  <a:srgbClr val="7030A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7030A0"/>
                </a:solidFill>
                <a:latin typeface="TTKB Dik Temel Abece Dot" pitchFamily="2" charset="-94"/>
              </a:rPr>
              <a:t>P</a:t>
            </a:r>
            <a:r>
              <a:rPr lang="tr-TR" sz="4000" dirty="0">
                <a:solidFill>
                  <a:srgbClr val="7030A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7030A0"/>
                </a:solidFill>
                <a:latin typeface="TTKB Dik Temel Abece Dot" pitchFamily="2" charset="-94"/>
              </a:rPr>
              <a:t>P</a:t>
            </a:r>
            <a:r>
              <a:rPr lang="tr-TR" sz="4000" dirty="0">
                <a:solidFill>
                  <a:srgbClr val="7030A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7030A0"/>
                </a:solidFill>
                <a:latin typeface="TTKB Dik Temel Abece Dot" pitchFamily="2" charset="-94"/>
              </a:rPr>
              <a:t>P</a:t>
            </a:r>
            <a:r>
              <a:rPr lang="tr-TR" sz="4000" dirty="0">
                <a:solidFill>
                  <a:srgbClr val="7030A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7030A0"/>
                </a:solidFill>
                <a:latin typeface="TTKB Dik Temel Abece Dot" pitchFamily="2" charset="-94"/>
              </a:rPr>
              <a:t>P</a:t>
            </a:r>
            <a:r>
              <a:rPr lang="tr-TR" sz="4000" dirty="0">
                <a:solidFill>
                  <a:srgbClr val="7030A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7030A0"/>
                </a:solidFill>
                <a:latin typeface="TTKB Dik Temel Abece Dot" pitchFamily="2" charset="-94"/>
              </a:rPr>
              <a:t>P</a:t>
            </a:r>
            <a:r>
              <a:rPr lang="tr-TR" sz="4000" dirty="0">
                <a:solidFill>
                  <a:srgbClr val="7030A0"/>
                </a:solidFill>
                <a:latin typeface="TTKB Dik Temel Abece Dot" pitchFamily="2" charset="-94"/>
              </a:rPr>
              <a:t> </a:t>
            </a:r>
          </a:p>
        </p:txBody>
      </p:sp>
      <p:sp>
        <p:nvSpPr>
          <p:cNvPr id="9" name="Metin kutusu 8">
            <a:extLst>
              <a:ext uri="{FF2B5EF4-FFF2-40B4-BE49-F238E27FC236}">
                <a16:creationId xmlns:a16="http://schemas.microsoft.com/office/drawing/2014/main" id="{D76C7BAF-5015-437D-AC01-ADAA4677491D}"/>
              </a:ext>
            </a:extLst>
          </p:cNvPr>
          <p:cNvSpPr txBox="1"/>
          <p:nvPr/>
        </p:nvSpPr>
        <p:spPr>
          <a:xfrm>
            <a:off x="1322154" y="5124344"/>
            <a:ext cx="613501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P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P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P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P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P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P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P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P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P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P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P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P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P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P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</a:p>
        </p:txBody>
      </p:sp>
      <p:sp>
        <p:nvSpPr>
          <p:cNvPr id="225" name="Metin kutusu 224">
            <a:extLst>
              <a:ext uri="{FF2B5EF4-FFF2-40B4-BE49-F238E27FC236}">
                <a16:creationId xmlns:a16="http://schemas.microsoft.com/office/drawing/2014/main" id="{DD3FF878-7EC2-4E1E-A19F-5AA85E756C0B}"/>
              </a:ext>
            </a:extLst>
          </p:cNvPr>
          <p:cNvSpPr txBox="1"/>
          <p:nvPr/>
        </p:nvSpPr>
        <p:spPr>
          <a:xfrm>
            <a:off x="1343688" y="5894378"/>
            <a:ext cx="613501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>
                <a:latin typeface="TTKB Dik Temel Abece Dot" pitchFamily="2" charset="-94"/>
              </a:rPr>
              <a:t>P </a:t>
            </a:r>
            <a:r>
              <a:rPr lang="tr-TR" sz="4000" dirty="0" err="1">
                <a:latin typeface="TTKB Dik Temel Abece Dot" pitchFamily="2" charset="-94"/>
              </a:rPr>
              <a:t>P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P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P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P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P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P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P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P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P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P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P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P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P</a:t>
            </a:r>
            <a:r>
              <a:rPr lang="tr-TR" sz="4000" dirty="0">
                <a:latin typeface="TTKB Dik Temel Abece Dot" pitchFamily="2" charset="-94"/>
              </a:rPr>
              <a:t> </a:t>
            </a:r>
          </a:p>
        </p:txBody>
      </p:sp>
      <p:sp>
        <p:nvSpPr>
          <p:cNvPr id="226" name="Metin kutusu 225">
            <a:extLst>
              <a:ext uri="{FF2B5EF4-FFF2-40B4-BE49-F238E27FC236}">
                <a16:creationId xmlns:a16="http://schemas.microsoft.com/office/drawing/2014/main" id="{7C54FA26-E437-4C42-962F-1AF97E79F2DA}"/>
              </a:ext>
            </a:extLst>
          </p:cNvPr>
          <p:cNvSpPr txBox="1"/>
          <p:nvPr/>
        </p:nvSpPr>
        <p:spPr>
          <a:xfrm>
            <a:off x="1361851" y="6705470"/>
            <a:ext cx="305724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>
                <a:latin typeface="TTKB Dik Temel Abece Dot" pitchFamily="2" charset="-94"/>
              </a:rPr>
              <a:t>P </a:t>
            </a:r>
            <a:r>
              <a:rPr lang="tr-TR" sz="4000" dirty="0" err="1">
                <a:latin typeface="TTKB Dik Temel Abece Dot" pitchFamily="2" charset="-94"/>
              </a:rPr>
              <a:t>P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P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P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P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P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P</a:t>
            </a:r>
            <a:r>
              <a:rPr lang="tr-TR" sz="4000" dirty="0">
                <a:latin typeface="TTKB Dik Temel Abece Dot" pitchFamily="2" charset="-94"/>
              </a:rPr>
              <a:t> </a:t>
            </a:r>
          </a:p>
        </p:txBody>
      </p:sp>
      <p:sp>
        <p:nvSpPr>
          <p:cNvPr id="227" name="Metin kutusu 226">
            <a:extLst>
              <a:ext uri="{FF2B5EF4-FFF2-40B4-BE49-F238E27FC236}">
                <a16:creationId xmlns:a16="http://schemas.microsoft.com/office/drawing/2014/main" id="{B724D996-411A-4E6F-AAA2-C43B3A3F06C5}"/>
              </a:ext>
            </a:extLst>
          </p:cNvPr>
          <p:cNvSpPr txBox="1"/>
          <p:nvPr/>
        </p:nvSpPr>
        <p:spPr>
          <a:xfrm>
            <a:off x="1348013" y="7496045"/>
            <a:ext cx="264687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>
                <a:latin typeface="TTKB Dik Temel Abece Dot" pitchFamily="2" charset="-94"/>
              </a:rPr>
              <a:t>P </a:t>
            </a:r>
            <a:r>
              <a:rPr lang="tr-TR" sz="4000" dirty="0" err="1">
                <a:latin typeface="TTKB Dik Temel Abece Dot" pitchFamily="2" charset="-94"/>
              </a:rPr>
              <a:t>P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P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P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P</a:t>
            </a:r>
            <a:r>
              <a:rPr lang="tr-TR" sz="4000" dirty="0">
                <a:latin typeface="TTKB Dik Temel Abece Dot" pitchFamily="2" charset="-94"/>
              </a:rPr>
              <a:t>   </a:t>
            </a:r>
          </a:p>
        </p:txBody>
      </p:sp>
      <p:sp>
        <p:nvSpPr>
          <p:cNvPr id="228" name="Metin kutusu 227">
            <a:extLst>
              <a:ext uri="{FF2B5EF4-FFF2-40B4-BE49-F238E27FC236}">
                <a16:creationId xmlns:a16="http://schemas.microsoft.com/office/drawing/2014/main" id="{6F5573FE-BD83-476C-99E0-6494C8005F85}"/>
              </a:ext>
            </a:extLst>
          </p:cNvPr>
          <p:cNvSpPr txBox="1"/>
          <p:nvPr/>
        </p:nvSpPr>
        <p:spPr>
          <a:xfrm>
            <a:off x="1368217" y="8285172"/>
            <a:ext cx="1415772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>
                <a:latin typeface="TTKB Dik Temel Abece Dot" pitchFamily="2" charset="-94"/>
              </a:rPr>
              <a:t>P </a:t>
            </a:r>
            <a:r>
              <a:rPr lang="tr-TR" sz="4000" dirty="0" err="1">
                <a:latin typeface="TTKB Dik Temel Abece Dot" pitchFamily="2" charset="-94"/>
              </a:rPr>
              <a:t>P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P</a:t>
            </a:r>
            <a:r>
              <a:rPr lang="tr-TR" sz="4000" dirty="0">
                <a:latin typeface="TTKB Dik Temel Abece Dot" pitchFamily="2" charset="-94"/>
              </a:rPr>
              <a:t> </a:t>
            </a:r>
          </a:p>
          <a:p>
            <a:endParaRPr lang="tr-TR" sz="4000" dirty="0">
              <a:latin typeface="TTKB Dik Temel Abece Dot" pitchFamily="2" charset="-94"/>
            </a:endParaRPr>
          </a:p>
          <a:p>
            <a:r>
              <a:rPr lang="tr-TR" sz="4000" dirty="0">
                <a:latin typeface="TTKB Dik Temel Abece Dot" pitchFamily="2" charset="-94"/>
              </a:rPr>
              <a:t> </a:t>
            </a:r>
          </a:p>
        </p:txBody>
      </p:sp>
      <p:sp>
        <p:nvSpPr>
          <p:cNvPr id="229" name="Metin kutusu 228">
            <a:extLst>
              <a:ext uri="{FF2B5EF4-FFF2-40B4-BE49-F238E27FC236}">
                <a16:creationId xmlns:a16="http://schemas.microsoft.com/office/drawing/2014/main" id="{74422748-56FF-4C22-B3AA-C438E6FAD874}"/>
              </a:ext>
            </a:extLst>
          </p:cNvPr>
          <p:cNvSpPr txBox="1"/>
          <p:nvPr/>
        </p:nvSpPr>
        <p:spPr>
          <a:xfrm>
            <a:off x="1348013" y="9049453"/>
            <a:ext cx="80021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>
                <a:latin typeface="TTKB Dik Temel Abece Dot" pitchFamily="2" charset="-94"/>
              </a:rPr>
              <a:t>P  </a:t>
            </a:r>
          </a:p>
        </p:txBody>
      </p:sp>
    </p:spTree>
    <p:extLst>
      <p:ext uri="{BB962C8B-B14F-4D97-AF65-F5344CB8AC3E}">
        <p14:creationId xmlns:p14="http://schemas.microsoft.com/office/powerpoint/2010/main" val="15260212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sim 3">
            <a:extLst>
              <a:ext uri="{FF2B5EF4-FFF2-40B4-BE49-F238E27FC236}">
                <a16:creationId xmlns:a16="http://schemas.microsoft.com/office/drawing/2014/main" id="{AECD619F-1B91-4F61-866B-97BF904546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3825"/>
            <a:ext cx="7559675" cy="10685925"/>
          </a:xfrm>
          <a:prstGeom prst="rect">
            <a:avLst/>
          </a:prstGeom>
        </p:spPr>
      </p:pic>
      <p:cxnSp>
        <p:nvCxnSpPr>
          <p:cNvPr id="5" name="Düz Bağlayıcı 4">
            <a:extLst>
              <a:ext uri="{FF2B5EF4-FFF2-40B4-BE49-F238E27FC236}">
                <a16:creationId xmlns:a16="http://schemas.microsoft.com/office/drawing/2014/main" id="{A0FCF178-ADDF-4F77-9411-12CBFC927D7D}"/>
              </a:ext>
            </a:extLst>
          </p:cNvPr>
          <p:cNvCxnSpPr>
            <a:cxnSpLocks/>
          </p:cNvCxnSpPr>
          <p:nvPr/>
        </p:nvCxnSpPr>
        <p:spPr>
          <a:xfrm>
            <a:off x="1494311" y="2075473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Düz Bağlayıcı 5">
            <a:extLst>
              <a:ext uri="{FF2B5EF4-FFF2-40B4-BE49-F238E27FC236}">
                <a16:creationId xmlns:a16="http://schemas.microsoft.com/office/drawing/2014/main" id="{7B48FAB4-BBA4-4670-A924-854BBBB46158}"/>
              </a:ext>
            </a:extLst>
          </p:cNvPr>
          <p:cNvCxnSpPr>
            <a:cxnSpLocks/>
          </p:cNvCxnSpPr>
          <p:nvPr/>
        </p:nvCxnSpPr>
        <p:spPr>
          <a:xfrm>
            <a:off x="1494311" y="1870094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Düz Bağlayıcı 6">
            <a:extLst>
              <a:ext uri="{FF2B5EF4-FFF2-40B4-BE49-F238E27FC236}">
                <a16:creationId xmlns:a16="http://schemas.microsoft.com/office/drawing/2014/main" id="{51ED6FAD-171D-4AAA-B3D5-72775A3AAD9A}"/>
              </a:ext>
            </a:extLst>
          </p:cNvPr>
          <p:cNvCxnSpPr>
            <a:cxnSpLocks/>
          </p:cNvCxnSpPr>
          <p:nvPr/>
        </p:nvCxnSpPr>
        <p:spPr>
          <a:xfrm>
            <a:off x="1494311" y="2219688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Düz Bağlayıcı 7">
            <a:extLst>
              <a:ext uri="{FF2B5EF4-FFF2-40B4-BE49-F238E27FC236}">
                <a16:creationId xmlns:a16="http://schemas.microsoft.com/office/drawing/2014/main" id="{0B2DA0EE-A11F-49A7-8853-A9E98FC9028D}"/>
              </a:ext>
            </a:extLst>
          </p:cNvPr>
          <p:cNvCxnSpPr>
            <a:cxnSpLocks/>
          </p:cNvCxnSpPr>
          <p:nvPr/>
        </p:nvCxnSpPr>
        <p:spPr>
          <a:xfrm>
            <a:off x="1494311" y="1716768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Düz Bağlayıcı 8">
            <a:extLst>
              <a:ext uri="{FF2B5EF4-FFF2-40B4-BE49-F238E27FC236}">
                <a16:creationId xmlns:a16="http://schemas.microsoft.com/office/drawing/2014/main" id="{05DC3AF7-AD10-4641-AD0D-47A39091E114}"/>
              </a:ext>
            </a:extLst>
          </p:cNvPr>
          <p:cNvCxnSpPr>
            <a:cxnSpLocks/>
          </p:cNvCxnSpPr>
          <p:nvPr/>
        </p:nvCxnSpPr>
        <p:spPr>
          <a:xfrm>
            <a:off x="1494311" y="1716244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Düz Bağlayıcı 9">
            <a:extLst>
              <a:ext uri="{FF2B5EF4-FFF2-40B4-BE49-F238E27FC236}">
                <a16:creationId xmlns:a16="http://schemas.microsoft.com/office/drawing/2014/main" id="{53B121CF-748F-4AF0-A496-5FD706CFC80A}"/>
              </a:ext>
            </a:extLst>
          </p:cNvPr>
          <p:cNvCxnSpPr>
            <a:cxnSpLocks/>
          </p:cNvCxnSpPr>
          <p:nvPr/>
        </p:nvCxnSpPr>
        <p:spPr>
          <a:xfrm>
            <a:off x="7374727" y="1716244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Düz Bağlayıcı 10">
            <a:extLst>
              <a:ext uri="{FF2B5EF4-FFF2-40B4-BE49-F238E27FC236}">
                <a16:creationId xmlns:a16="http://schemas.microsoft.com/office/drawing/2014/main" id="{F020ED8C-7BCE-451E-B5BB-5BEB9C8C9F25}"/>
              </a:ext>
            </a:extLst>
          </p:cNvPr>
          <p:cNvCxnSpPr>
            <a:cxnSpLocks/>
          </p:cNvCxnSpPr>
          <p:nvPr/>
        </p:nvCxnSpPr>
        <p:spPr>
          <a:xfrm>
            <a:off x="1494311" y="2842728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Düz Bağlayıcı 11">
            <a:extLst>
              <a:ext uri="{FF2B5EF4-FFF2-40B4-BE49-F238E27FC236}">
                <a16:creationId xmlns:a16="http://schemas.microsoft.com/office/drawing/2014/main" id="{E10F52B2-F82B-4177-A699-4EDBA4AD3CEF}"/>
              </a:ext>
            </a:extLst>
          </p:cNvPr>
          <p:cNvCxnSpPr>
            <a:cxnSpLocks/>
          </p:cNvCxnSpPr>
          <p:nvPr/>
        </p:nvCxnSpPr>
        <p:spPr>
          <a:xfrm>
            <a:off x="1494311" y="2637349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Düz Bağlayıcı 12">
            <a:extLst>
              <a:ext uri="{FF2B5EF4-FFF2-40B4-BE49-F238E27FC236}">
                <a16:creationId xmlns:a16="http://schemas.microsoft.com/office/drawing/2014/main" id="{219F5B79-7C56-45FA-9BED-4FA73219144B}"/>
              </a:ext>
            </a:extLst>
          </p:cNvPr>
          <p:cNvCxnSpPr>
            <a:cxnSpLocks/>
          </p:cNvCxnSpPr>
          <p:nvPr/>
        </p:nvCxnSpPr>
        <p:spPr>
          <a:xfrm>
            <a:off x="1494311" y="2986943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Düz Bağlayıcı 13">
            <a:extLst>
              <a:ext uri="{FF2B5EF4-FFF2-40B4-BE49-F238E27FC236}">
                <a16:creationId xmlns:a16="http://schemas.microsoft.com/office/drawing/2014/main" id="{73D85BA9-C623-4A6C-B496-96F90F11C1B8}"/>
              </a:ext>
            </a:extLst>
          </p:cNvPr>
          <p:cNvCxnSpPr>
            <a:cxnSpLocks/>
          </p:cNvCxnSpPr>
          <p:nvPr/>
        </p:nvCxnSpPr>
        <p:spPr>
          <a:xfrm>
            <a:off x="1494311" y="2484023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Düz Bağlayıcı 14">
            <a:extLst>
              <a:ext uri="{FF2B5EF4-FFF2-40B4-BE49-F238E27FC236}">
                <a16:creationId xmlns:a16="http://schemas.microsoft.com/office/drawing/2014/main" id="{C54BF987-42A1-4C45-BDAB-FDEFCD7E80C0}"/>
              </a:ext>
            </a:extLst>
          </p:cNvPr>
          <p:cNvCxnSpPr>
            <a:cxnSpLocks/>
          </p:cNvCxnSpPr>
          <p:nvPr/>
        </p:nvCxnSpPr>
        <p:spPr>
          <a:xfrm>
            <a:off x="1494311" y="2483499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Düz Bağlayıcı 15">
            <a:extLst>
              <a:ext uri="{FF2B5EF4-FFF2-40B4-BE49-F238E27FC236}">
                <a16:creationId xmlns:a16="http://schemas.microsoft.com/office/drawing/2014/main" id="{E51602E8-7E1A-4FF1-BE53-422AEDB9B506}"/>
              </a:ext>
            </a:extLst>
          </p:cNvPr>
          <p:cNvCxnSpPr>
            <a:cxnSpLocks/>
          </p:cNvCxnSpPr>
          <p:nvPr/>
        </p:nvCxnSpPr>
        <p:spPr>
          <a:xfrm>
            <a:off x="7374727" y="2483499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Düz Bağlayıcı 16">
            <a:extLst>
              <a:ext uri="{FF2B5EF4-FFF2-40B4-BE49-F238E27FC236}">
                <a16:creationId xmlns:a16="http://schemas.microsoft.com/office/drawing/2014/main" id="{27E3E567-F40D-4FAD-B4F2-23ACA9FDE2DA}"/>
              </a:ext>
            </a:extLst>
          </p:cNvPr>
          <p:cNvCxnSpPr>
            <a:cxnSpLocks/>
          </p:cNvCxnSpPr>
          <p:nvPr/>
        </p:nvCxnSpPr>
        <p:spPr>
          <a:xfrm>
            <a:off x="1494311" y="3642828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Düz Bağlayıcı 17">
            <a:extLst>
              <a:ext uri="{FF2B5EF4-FFF2-40B4-BE49-F238E27FC236}">
                <a16:creationId xmlns:a16="http://schemas.microsoft.com/office/drawing/2014/main" id="{9321ACF9-72D8-4D69-8394-CA7804B868C7}"/>
              </a:ext>
            </a:extLst>
          </p:cNvPr>
          <p:cNvCxnSpPr>
            <a:cxnSpLocks/>
          </p:cNvCxnSpPr>
          <p:nvPr/>
        </p:nvCxnSpPr>
        <p:spPr>
          <a:xfrm>
            <a:off x="1494311" y="3437449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Düz Bağlayıcı 18">
            <a:extLst>
              <a:ext uri="{FF2B5EF4-FFF2-40B4-BE49-F238E27FC236}">
                <a16:creationId xmlns:a16="http://schemas.microsoft.com/office/drawing/2014/main" id="{7924E866-E386-4576-A9C4-DCB9B93015F0}"/>
              </a:ext>
            </a:extLst>
          </p:cNvPr>
          <p:cNvCxnSpPr>
            <a:cxnSpLocks/>
          </p:cNvCxnSpPr>
          <p:nvPr/>
        </p:nvCxnSpPr>
        <p:spPr>
          <a:xfrm>
            <a:off x="1494311" y="3787043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Düz Bağlayıcı 19">
            <a:extLst>
              <a:ext uri="{FF2B5EF4-FFF2-40B4-BE49-F238E27FC236}">
                <a16:creationId xmlns:a16="http://schemas.microsoft.com/office/drawing/2014/main" id="{4CC325B3-EBD8-46CA-8A98-24B381FC1E0F}"/>
              </a:ext>
            </a:extLst>
          </p:cNvPr>
          <p:cNvCxnSpPr>
            <a:cxnSpLocks/>
          </p:cNvCxnSpPr>
          <p:nvPr/>
        </p:nvCxnSpPr>
        <p:spPr>
          <a:xfrm>
            <a:off x="1494311" y="3284123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Düz Bağlayıcı 20">
            <a:extLst>
              <a:ext uri="{FF2B5EF4-FFF2-40B4-BE49-F238E27FC236}">
                <a16:creationId xmlns:a16="http://schemas.microsoft.com/office/drawing/2014/main" id="{CC895766-099E-4A26-97DC-3FCF7AB89A2F}"/>
              </a:ext>
            </a:extLst>
          </p:cNvPr>
          <p:cNvCxnSpPr>
            <a:cxnSpLocks/>
          </p:cNvCxnSpPr>
          <p:nvPr/>
        </p:nvCxnSpPr>
        <p:spPr>
          <a:xfrm>
            <a:off x="1494311" y="3283599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Düz Bağlayıcı 21">
            <a:extLst>
              <a:ext uri="{FF2B5EF4-FFF2-40B4-BE49-F238E27FC236}">
                <a16:creationId xmlns:a16="http://schemas.microsoft.com/office/drawing/2014/main" id="{29CA0C76-7F8F-4B03-9310-03D1C0694764}"/>
              </a:ext>
            </a:extLst>
          </p:cNvPr>
          <p:cNvCxnSpPr>
            <a:cxnSpLocks/>
          </p:cNvCxnSpPr>
          <p:nvPr/>
        </p:nvCxnSpPr>
        <p:spPr>
          <a:xfrm>
            <a:off x="7374727" y="3283599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Düz Bağlayıcı 22">
            <a:extLst>
              <a:ext uri="{FF2B5EF4-FFF2-40B4-BE49-F238E27FC236}">
                <a16:creationId xmlns:a16="http://schemas.microsoft.com/office/drawing/2014/main" id="{B10A1D6A-F867-4C9F-90D2-F87AC4254E5A}"/>
              </a:ext>
            </a:extLst>
          </p:cNvPr>
          <p:cNvCxnSpPr>
            <a:cxnSpLocks/>
          </p:cNvCxnSpPr>
          <p:nvPr/>
        </p:nvCxnSpPr>
        <p:spPr>
          <a:xfrm>
            <a:off x="1494311" y="4423878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Düz Bağlayıcı 23">
            <a:extLst>
              <a:ext uri="{FF2B5EF4-FFF2-40B4-BE49-F238E27FC236}">
                <a16:creationId xmlns:a16="http://schemas.microsoft.com/office/drawing/2014/main" id="{6086F2BD-9EC8-472B-B967-B5C9A2F46B54}"/>
              </a:ext>
            </a:extLst>
          </p:cNvPr>
          <p:cNvCxnSpPr>
            <a:cxnSpLocks/>
          </p:cNvCxnSpPr>
          <p:nvPr/>
        </p:nvCxnSpPr>
        <p:spPr>
          <a:xfrm>
            <a:off x="1494311" y="4218499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Düz Bağlayıcı 24">
            <a:extLst>
              <a:ext uri="{FF2B5EF4-FFF2-40B4-BE49-F238E27FC236}">
                <a16:creationId xmlns:a16="http://schemas.microsoft.com/office/drawing/2014/main" id="{E4BB4A24-B49B-46C0-983A-E5C71D483B26}"/>
              </a:ext>
            </a:extLst>
          </p:cNvPr>
          <p:cNvCxnSpPr>
            <a:cxnSpLocks/>
          </p:cNvCxnSpPr>
          <p:nvPr/>
        </p:nvCxnSpPr>
        <p:spPr>
          <a:xfrm>
            <a:off x="1494311" y="4568093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Düz Bağlayıcı 25">
            <a:extLst>
              <a:ext uri="{FF2B5EF4-FFF2-40B4-BE49-F238E27FC236}">
                <a16:creationId xmlns:a16="http://schemas.microsoft.com/office/drawing/2014/main" id="{C8A0B150-4A95-461E-9A06-65BF53976884}"/>
              </a:ext>
            </a:extLst>
          </p:cNvPr>
          <p:cNvCxnSpPr>
            <a:cxnSpLocks/>
          </p:cNvCxnSpPr>
          <p:nvPr/>
        </p:nvCxnSpPr>
        <p:spPr>
          <a:xfrm>
            <a:off x="1494311" y="4065173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Düz Bağlayıcı 26">
            <a:extLst>
              <a:ext uri="{FF2B5EF4-FFF2-40B4-BE49-F238E27FC236}">
                <a16:creationId xmlns:a16="http://schemas.microsoft.com/office/drawing/2014/main" id="{081AD481-06F5-4139-9636-7335B037D305}"/>
              </a:ext>
            </a:extLst>
          </p:cNvPr>
          <p:cNvCxnSpPr>
            <a:cxnSpLocks/>
          </p:cNvCxnSpPr>
          <p:nvPr/>
        </p:nvCxnSpPr>
        <p:spPr>
          <a:xfrm>
            <a:off x="1494311" y="4064649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Düz Bağlayıcı 27">
            <a:extLst>
              <a:ext uri="{FF2B5EF4-FFF2-40B4-BE49-F238E27FC236}">
                <a16:creationId xmlns:a16="http://schemas.microsoft.com/office/drawing/2014/main" id="{ADE23823-FC2E-48F0-A10C-1F983F4F4A5A}"/>
              </a:ext>
            </a:extLst>
          </p:cNvPr>
          <p:cNvCxnSpPr>
            <a:cxnSpLocks/>
          </p:cNvCxnSpPr>
          <p:nvPr/>
        </p:nvCxnSpPr>
        <p:spPr>
          <a:xfrm>
            <a:off x="7374727" y="4064649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Düz Bağlayıcı 28">
            <a:extLst>
              <a:ext uri="{FF2B5EF4-FFF2-40B4-BE49-F238E27FC236}">
                <a16:creationId xmlns:a16="http://schemas.microsoft.com/office/drawing/2014/main" id="{74781145-FA97-4AB8-94B4-4A3044930B84}"/>
              </a:ext>
            </a:extLst>
          </p:cNvPr>
          <p:cNvCxnSpPr>
            <a:cxnSpLocks/>
          </p:cNvCxnSpPr>
          <p:nvPr/>
        </p:nvCxnSpPr>
        <p:spPr>
          <a:xfrm>
            <a:off x="1494310" y="5190533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Düz Bağlayıcı 29">
            <a:extLst>
              <a:ext uri="{FF2B5EF4-FFF2-40B4-BE49-F238E27FC236}">
                <a16:creationId xmlns:a16="http://schemas.microsoft.com/office/drawing/2014/main" id="{1EFD9B22-6D93-4669-B2C2-FF02D400C05B}"/>
              </a:ext>
            </a:extLst>
          </p:cNvPr>
          <p:cNvCxnSpPr>
            <a:cxnSpLocks/>
          </p:cNvCxnSpPr>
          <p:nvPr/>
        </p:nvCxnSpPr>
        <p:spPr>
          <a:xfrm>
            <a:off x="1494310" y="4985154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Düz Bağlayıcı 30">
            <a:extLst>
              <a:ext uri="{FF2B5EF4-FFF2-40B4-BE49-F238E27FC236}">
                <a16:creationId xmlns:a16="http://schemas.microsoft.com/office/drawing/2014/main" id="{D3ADB25C-F479-4A3F-840E-23053B349FED}"/>
              </a:ext>
            </a:extLst>
          </p:cNvPr>
          <p:cNvCxnSpPr>
            <a:cxnSpLocks/>
          </p:cNvCxnSpPr>
          <p:nvPr/>
        </p:nvCxnSpPr>
        <p:spPr>
          <a:xfrm>
            <a:off x="1494310" y="5334748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Düz Bağlayıcı 31">
            <a:extLst>
              <a:ext uri="{FF2B5EF4-FFF2-40B4-BE49-F238E27FC236}">
                <a16:creationId xmlns:a16="http://schemas.microsoft.com/office/drawing/2014/main" id="{A79F030F-06DA-4854-8A2A-90E906B43FFE}"/>
              </a:ext>
            </a:extLst>
          </p:cNvPr>
          <p:cNvCxnSpPr>
            <a:cxnSpLocks/>
          </p:cNvCxnSpPr>
          <p:nvPr/>
        </p:nvCxnSpPr>
        <p:spPr>
          <a:xfrm>
            <a:off x="1494310" y="4831828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Düz Bağlayıcı 32">
            <a:extLst>
              <a:ext uri="{FF2B5EF4-FFF2-40B4-BE49-F238E27FC236}">
                <a16:creationId xmlns:a16="http://schemas.microsoft.com/office/drawing/2014/main" id="{1874D927-E5F3-46F3-AA40-B7A62BB3BE58}"/>
              </a:ext>
            </a:extLst>
          </p:cNvPr>
          <p:cNvCxnSpPr>
            <a:cxnSpLocks/>
          </p:cNvCxnSpPr>
          <p:nvPr/>
        </p:nvCxnSpPr>
        <p:spPr>
          <a:xfrm>
            <a:off x="1494310" y="4831304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Düz Bağlayıcı 33">
            <a:extLst>
              <a:ext uri="{FF2B5EF4-FFF2-40B4-BE49-F238E27FC236}">
                <a16:creationId xmlns:a16="http://schemas.microsoft.com/office/drawing/2014/main" id="{CB8C012D-040B-491A-8AF1-6E0AF923D886}"/>
              </a:ext>
            </a:extLst>
          </p:cNvPr>
          <p:cNvCxnSpPr>
            <a:cxnSpLocks/>
          </p:cNvCxnSpPr>
          <p:nvPr/>
        </p:nvCxnSpPr>
        <p:spPr>
          <a:xfrm>
            <a:off x="7374726" y="4831304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Düz Bağlayıcı 34">
            <a:extLst>
              <a:ext uri="{FF2B5EF4-FFF2-40B4-BE49-F238E27FC236}">
                <a16:creationId xmlns:a16="http://schemas.microsoft.com/office/drawing/2014/main" id="{B4D555C2-6081-4EC7-827C-5F297D943203}"/>
              </a:ext>
            </a:extLst>
          </p:cNvPr>
          <p:cNvCxnSpPr>
            <a:cxnSpLocks/>
          </p:cNvCxnSpPr>
          <p:nvPr/>
        </p:nvCxnSpPr>
        <p:spPr>
          <a:xfrm>
            <a:off x="1494310" y="5994347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Düz Bağlayıcı 35">
            <a:extLst>
              <a:ext uri="{FF2B5EF4-FFF2-40B4-BE49-F238E27FC236}">
                <a16:creationId xmlns:a16="http://schemas.microsoft.com/office/drawing/2014/main" id="{AC2E43B0-9D4C-40B6-B8FA-4E9BB9BAAD33}"/>
              </a:ext>
            </a:extLst>
          </p:cNvPr>
          <p:cNvCxnSpPr>
            <a:cxnSpLocks/>
          </p:cNvCxnSpPr>
          <p:nvPr/>
        </p:nvCxnSpPr>
        <p:spPr>
          <a:xfrm>
            <a:off x="1494310" y="5788968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Düz Bağlayıcı 36">
            <a:extLst>
              <a:ext uri="{FF2B5EF4-FFF2-40B4-BE49-F238E27FC236}">
                <a16:creationId xmlns:a16="http://schemas.microsoft.com/office/drawing/2014/main" id="{C37ACE62-75A5-40E8-98FA-3218F9A5DB9E}"/>
              </a:ext>
            </a:extLst>
          </p:cNvPr>
          <p:cNvCxnSpPr>
            <a:cxnSpLocks/>
          </p:cNvCxnSpPr>
          <p:nvPr/>
        </p:nvCxnSpPr>
        <p:spPr>
          <a:xfrm>
            <a:off x="1494310" y="6138562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Düz Bağlayıcı 37">
            <a:extLst>
              <a:ext uri="{FF2B5EF4-FFF2-40B4-BE49-F238E27FC236}">
                <a16:creationId xmlns:a16="http://schemas.microsoft.com/office/drawing/2014/main" id="{2DE89BB0-C68C-493E-8F18-76CBBAB9BDC4}"/>
              </a:ext>
            </a:extLst>
          </p:cNvPr>
          <p:cNvCxnSpPr>
            <a:cxnSpLocks/>
          </p:cNvCxnSpPr>
          <p:nvPr/>
        </p:nvCxnSpPr>
        <p:spPr>
          <a:xfrm>
            <a:off x="1494310" y="5635642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Düz Bağlayıcı 38">
            <a:extLst>
              <a:ext uri="{FF2B5EF4-FFF2-40B4-BE49-F238E27FC236}">
                <a16:creationId xmlns:a16="http://schemas.microsoft.com/office/drawing/2014/main" id="{F80A533A-6B98-40FA-9507-F037F2437C7C}"/>
              </a:ext>
            </a:extLst>
          </p:cNvPr>
          <p:cNvCxnSpPr>
            <a:cxnSpLocks/>
          </p:cNvCxnSpPr>
          <p:nvPr/>
        </p:nvCxnSpPr>
        <p:spPr>
          <a:xfrm>
            <a:off x="1494310" y="5635118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Düz Bağlayıcı 39">
            <a:extLst>
              <a:ext uri="{FF2B5EF4-FFF2-40B4-BE49-F238E27FC236}">
                <a16:creationId xmlns:a16="http://schemas.microsoft.com/office/drawing/2014/main" id="{816F016A-A1A0-4938-95FB-048AF200FDB2}"/>
              </a:ext>
            </a:extLst>
          </p:cNvPr>
          <p:cNvCxnSpPr>
            <a:cxnSpLocks/>
          </p:cNvCxnSpPr>
          <p:nvPr/>
        </p:nvCxnSpPr>
        <p:spPr>
          <a:xfrm>
            <a:off x="7374726" y="5635118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Düz Bağlayıcı 40">
            <a:extLst>
              <a:ext uri="{FF2B5EF4-FFF2-40B4-BE49-F238E27FC236}">
                <a16:creationId xmlns:a16="http://schemas.microsoft.com/office/drawing/2014/main" id="{BF3FCFEB-53DC-4029-B71C-324597A3FDF1}"/>
              </a:ext>
            </a:extLst>
          </p:cNvPr>
          <p:cNvCxnSpPr>
            <a:cxnSpLocks/>
          </p:cNvCxnSpPr>
          <p:nvPr/>
        </p:nvCxnSpPr>
        <p:spPr>
          <a:xfrm>
            <a:off x="1494310" y="6784922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Düz Bağlayıcı 41">
            <a:extLst>
              <a:ext uri="{FF2B5EF4-FFF2-40B4-BE49-F238E27FC236}">
                <a16:creationId xmlns:a16="http://schemas.microsoft.com/office/drawing/2014/main" id="{A72AED02-4C5C-4162-8155-1CBCE5D365AB}"/>
              </a:ext>
            </a:extLst>
          </p:cNvPr>
          <p:cNvCxnSpPr>
            <a:cxnSpLocks/>
          </p:cNvCxnSpPr>
          <p:nvPr/>
        </p:nvCxnSpPr>
        <p:spPr>
          <a:xfrm>
            <a:off x="1494310" y="6579543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Düz Bağlayıcı 42">
            <a:extLst>
              <a:ext uri="{FF2B5EF4-FFF2-40B4-BE49-F238E27FC236}">
                <a16:creationId xmlns:a16="http://schemas.microsoft.com/office/drawing/2014/main" id="{6FB6F4EA-8E69-4FE8-9274-8A5F7052AC5E}"/>
              </a:ext>
            </a:extLst>
          </p:cNvPr>
          <p:cNvCxnSpPr>
            <a:cxnSpLocks/>
          </p:cNvCxnSpPr>
          <p:nvPr/>
        </p:nvCxnSpPr>
        <p:spPr>
          <a:xfrm>
            <a:off x="1494310" y="6929137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Düz Bağlayıcı 43">
            <a:extLst>
              <a:ext uri="{FF2B5EF4-FFF2-40B4-BE49-F238E27FC236}">
                <a16:creationId xmlns:a16="http://schemas.microsoft.com/office/drawing/2014/main" id="{145D27BC-6EA5-4298-9D76-E86DDB469F5B}"/>
              </a:ext>
            </a:extLst>
          </p:cNvPr>
          <p:cNvCxnSpPr>
            <a:cxnSpLocks/>
          </p:cNvCxnSpPr>
          <p:nvPr/>
        </p:nvCxnSpPr>
        <p:spPr>
          <a:xfrm>
            <a:off x="1494310" y="6426217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Düz Bağlayıcı 44">
            <a:extLst>
              <a:ext uri="{FF2B5EF4-FFF2-40B4-BE49-F238E27FC236}">
                <a16:creationId xmlns:a16="http://schemas.microsoft.com/office/drawing/2014/main" id="{7FA81FAA-6222-45EF-8FD9-ECB0BCA64101}"/>
              </a:ext>
            </a:extLst>
          </p:cNvPr>
          <p:cNvCxnSpPr>
            <a:cxnSpLocks/>
          </p:cNvCxnSpPr>
          <p:nvPr/>
        </p:nvCxnSpPr>
        <p:spPr>
          <a:xfrm>
            <a:off x="1494310" y="6425693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Düz Bağlayıcı 45">
            <a:extLst>
              <a:ext uri="{FF2B5EF4-FFF2-40B4-BE49-F238E27FC236}">
                <a16:creationId xmlns:a16="http://schemas.microsoft.com/office/drawing/2014/main" id="{42664F8E-FA1D-494C-8DDD-67EDD24E7ABD}"/>
              </a:ext>
            </a:extLst>
          </p:cNvPr>
          <p:cNvCxnSpPr>
            <a:cxnSpLocks/>
          </p:cNvCxnSpPr>
          <p:nvPr/>
        </p:nvCxnSpPr>
        <p:spPr>
          <a:xfrm>
            <a:off x="7374726" y="6425693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Düz Bağlayıcı 46">
            <a:extLst>
              <a:ext uri="{FF2B5EF4-FFF2-40B4-BE49-F238E27FC236}">
                <a16:creationId xmlns:a16="http://schemas.microsoft.com/office/drawing/2014/main" id="{FDEBC1FE-3989-4A33-AF51-AEF7DA2D4FCC}"/>
              </a:ext>
            </a:extLst>
          </p:cNvPr>
          <p:cNvCxnSpPr>
            <a:cxnSpLocks/>
          </p:cNvCxnSpPr>
          <p:nvPr/>
        </p:nvCxnSpPr>
        <p:spPr>
          <a:xfrm>
            <a:off x="1494310" y="7585022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Düz Bağlayıcı 47">
            <a:extLst>
              <a:ext uri="{FF2B5EF4-FFF2-40B4-BE49-F238E27FC236}">
                <a16:creationId xmlns:a16="http://schemas.microsoft.com/office/drawing/2014/main" id="{B45E101F-E8DD-4C60-A4BC-1FA29919D72D}"/>
              </a:ext>
            </a:extLst>
          </p:cNvPr>
          <p:cNvCxnSpPr>
            <a:cxnSpLocks/>
          </p:cNvCxnSpPr>
          <p:nvPr/>
        </p:nvCxnSpPr>
        <p:spPr>
          <a:xfrm>
            <a:off x="1494310" y="7379643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Düz Bağlayıcı 48">
            <a:extLst>
              <a:ext uri="{FF2B5EF4-FFF2-40B4-BE49-F238E27FC236}">
                <a16:creationId xmlns:a16="http://schemas.microsoft.com/office/drawing/2014/main" id="{F0AF923A-FCB3-4675-B987-9EF0F20CFC20}"/>
              </a:ext>
            </a:extLst>
          </p:cNvPr>
          <p:cNvCxnSpPr>
            <a:cxnSpLocks/>
          </p:cNvCxnSpPr>
          <p:nvPr/>
        </p:nvCxnSpPr>
        <p:spPr>
          <a:xfrm>
            <a:off x="1494310" y="7729237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Düz Bağlayıcı 49">
            <a:extLst>
              <a:ext uri="{FF2B5EF4-FFF2-40B4-BE49-F238E27FC236}">
                <a16:creationId xmlns:a16="http://schemas.microsoft.com/office/drawing/2014/main" id="{1A36AA41-4FD1-40D9-8FC1-C65B046A30F3}"/>
              </a:ext>
            </a:extLst>
          </p:cNvPr>
          <p:cNvCxnSpPr>
            <a:cxnSpLocks/>
          </p:cNvCxnSpPr>
          <p:nvPr/>
        </p:nvCxnSpPr>
        <p:spPr>
          <a:xfrm>
            <a:off x="1494310" y="7226317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Düz Bağlayıcı 50">
            <a:extLst>
              <a:ext uri="{FF2B5EF4-FFF2-40B4-BE49-F238E27FC236}">
                <a16:creationId xmlns:a16="http://schemas.microsoft.com/office/drawing/2014/main" id="{491271AA-E5F3-4736-8D39-9C5E8FB86783}"/>
              </a:ext>
            </a:extLst>
          </p:cNvPr>
          <p:cNvCxnSpPr>
            <a:cxnSpLocks/>
          </p:cNvCxnSpPr>
          <p:nvPr/>
        </p:nvCxnSpPr>
        <p:spPr>
          <a:xfrm>
            <a:off x="1494310" y="7225793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Düz Bağlayıcı 51">
            <a:extLst>
              <a:ext uri="{FF2B5EF4-FFF2-40B4-BE49-F238E27FC236}">
                <a16:creationId xmlns:a16="http://schemas.microsoft.com/office/drawing/2014/main" id="{4BB8333A-6AD4-4B12-81BD-79CA400A5817}"/>
              </a:ext>
            </a:extLst>
          </p:cNvPr>
          <p:cNvCxnSpPr>
            <a:cxnSpLocks/>
          </p:cNvCxnSpPr>
          <p:nvPr/>
        </p:nvCxnSpPr>
        <p:spPr>
          <a:xfrm>
            <a:off x="7374726" y="7225793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Düz Bağlayıcı 52">
            <a:extLst>
              <a:ext uri="{FF2B5EF4-FFF2-40B4-BE49-F238E27FC236}">
                <a16:creationId xmlns:a16="http://schemas.microsoft.com/office/drawing/2014/main" id="{B21B8004-B657-4308-B244-1A9C789231E8}"/>
              </a:ext>
            </a:extLst>
          </p:cNvPr>
          <p:cNvCxnSpPr>
            <a:cxnSpLocks/>
          </p:cNvCxnSpPr>
          <p:nvPr/>
        </p:nvCxnSpPr>
        <p:spPr>
          <a:xfrm>
            <a:off x="1494310" y="8375597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Düz Bağlayıcı 53">
            <a:extLst>
              <a:ext uri="{FF2B5EF4-FFF2-40B4-BE49-F238E27FC236}">
                <a16:creationId xmlns:a16="http://schemas.microsoft.com/office/drawing/2014/main" id="{90F48FD6-0498-4E36-A6BE-CA3A2A51F2F4}"/>
              </a:ext>
            </a:extLst>
          </p:cNvPr>
          <p:cNvCxnSpPr>
            <a:cxnSpLocks/>
          </p:cNvCxnSpPr>
          <p:nvPr/>
        </p:nvCxnSpPr>
        <p:spPr>
          <a:xfrm>
            <a:off x="1494310" y="8170218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Düz Bağlayıcı 54">
            <a:extLst>
              <a:ext uri="{FF2B5EF4-FFF2-40B4-BE49-F238E27FC236}">
                <a16:creationId xmlns:a16="http://schemas.microsoft.com/office/drawing/2014/main" id="{BCA6FA03-21F0-4DC6-8F5D-60661093E090}"/>
              </a:ext>
            </a:extLst>
          </p:cNvPr>
          <p:cNvCxnSpPr>
            <a:cxnSpLocks/>
          </p:cNvCxnSpPr>
          <p:nvPr/>
        </p:nvCxnSpPr>
        <p:spPr>
          <a:xfrm>
            <a:off x="1494310" y="8519812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Düz Bağlayıcı 55">
            <a:extLst>
              <a:ext uri="{FF2B5EF4-FFF2-40B4-BE49-F238E27FC236}">
                <a16:creationId xmlns:a16="http://schemas.microsoft.com/office/drawing/2014/main" id="{4D10E0F0-116F-4668-BFC5-4F0010591078}"/>
              </a:ext>
            </a:extLst>
          </p:cNvPr>
          <p:cNvCxnSpPr>
            <a:cxnSpLocks/>
          </p:cNvCxnSpPr>
          <p:nvPr/>
        </p:nvCxnSpPr>
        <p:spPr>
          <a:xfrm>
            <a:off x="1494310" y="8016892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Düz Bağlayıcı 56">
            <a:extLst>
              <a:ext uri="{FF2B5EF4-FFF2-40B4-BE49-F238E27FC236}">
                <a16:creationId xmlns:a16="http://schemas.microsoft.com/office/drawing/2014/main" id="{A0E285DB-55A7-4B5A-AF26-CA8F00AA4E52}"/>
              </a:ext>
            </a:extLst>
          </p:cNvPr>
          <p:cNvCxnSpPr>
            <a:cxnSpLocks/>
          </p:cNvCxnSpPr>
          <p:nvPr/>
        </p:nvCxnSpPr>
        <p:spPr>
          <a:xfrm>
            <a:off x="1494310" y="8016368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Düz Bağlayıcı 57">
            <a:extLst>
              <a:ext uri="{FF2B5EF4-FFF2-40B4-BE49-F238E27FC236}">
                <a16:creationId xmlns:a16="http://schemas.microsoft.com/office/drawing/2014/main" id="{0E50EC8B-C670-4977-A223-E96424783DD1}"/>
              </a:ext>
            </a:extLst>
          </p:cNvPr>
          <p:cNvCxnSpPr>
            <a:cxnSpLocks/>
          </p:cNvCxnSpPr>
          <p:nvPr/>
        </p:nvCxnSpPr>
        <p:spPr>
          <a:xfrm>
            <a:off x="7374726" y="8016368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Düz Bağlayıcı 58">
            <a:extLst>
              <a:ext uri="{FF2B5EF4-FFF2-40B4-BE49-F238E27FC236}">
                <a16:creationId xmlns:a16="http://schemas.microsoft.com/office/drawing/2014/main" id="{6B57DB26-4B65-46C4-84F3-64F3CF6EAD04}"/>
              </a:ext>
            </a:extLst>
          </p:cNvPr>
          <p:cNvCxnSpPr>
            <a:cxnSpLocks/>
          </p:cNvCxnSpPr>
          <p:nvPr/>
        </p:nvCxnSpPr>
        <p:spPr>
          <a:xfrm>
            <a:off x="1494310" y="9166172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Düz Bağlayıcı 59">
            <a:extLst>
              <a:ext uri="{FF2B5EF4-FFF2-40B4-BE49-F238E27FC236}">
                <a16:creationId xmlns:a16="http://schemas.microsoft.com/office/drawing/2014/main" id="{299C18EC-25AA-48B0-8C86-05EB34F83635}"/>
              </a:ext>
            </a:extLst>
          </p:cNvPr>
          <p:cNvCxnSpPr>
            <a:cxnSpLocks/>
          </p:cNvCxnSpPr>
          <p:nvPr/>
        </p:nvCxnSpPr>
        <p:spPr>
          <a:xfrm>
            <a:off x="1494310" y="8960793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Düz Bağlayıcı 60">
            <a:extLst>
              <a:ext uri="{FF2B5EF4-FFF2-40B4-BE49-F238E27FC236}">
                <a16:creationId xmlns:a16="http://schemas.microsoft.com/office/drawing/2014/main" id="{34AD0B55-60B5-4CEE-8C8E-E0072B5005FF}"/>
              </a:ext>
            </a:extLst>
          </p:cNvPr>
          <p:cNvCxnSpPr>
            <a:cxnSpLocks/>
          </p:cNvCxnSpPr>
          <p:nvPr/>
        </p:nvCxnSpPr>
        <p:spPr>
          <a:xfrm>
            <a:off x="1494310" y="9310387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Düz Bağlayıcı 61">
            <a:extLst>
              <a:ext uri="{FF2B5EF4-FFF2-40B4-BE49-F238E27FC236}">
                <a16:creationId xmlns:a16="http://schemas.microsoft.com/office/drawing/2014/main" id="{89FD8D17-29E2-462B-B9D3-0911E734C0DB}"/>
              </a:ext>
            </a:extLst>
          </p:cNvPr>
          <p:cNvCxnSpPr>
            <a:cxnSpLocks/>
          </p:cNvCxnSpPr>
          <p:nvPr/>
        </p:nvCxnSpPr>
        <p:spPr>
          <a:xfrm>
            <a:off x="1494310" y="8807467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Düz Bağlayıcı 62">
            <a:extLst>
              <a:ext uri="{FF2B5EF4-FFF2-40B4-BE49-F238E27FC236}">
                <a16:creationId xmlns:a16="http://schemas.microsoft.com/office/drawing/2014/main" id="{78220356-67E5-4A9F-8DF5-C7CAB127C24E}"/>
              </a:ext>
            </a:extLst>
          </p:cNvPr>
          <p:cNvCxnSpPr>
            <a:cxnSpLocks/>
          </p:cNvCxnSpPr>
          <p:nvPr/>
        </p:nvCxnSpPr>
        <p:spPr>
          <a:xfrm>
            <a:off x="1494310" y="8806943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Düz Bağlayıcı 63">
            <a:extLst>
              <a:ext uri="{FF2B5EF4-FFF2-40B4-BE49-F238E27FC236}">
                <a16:creationId xmlns:a16="http://schemas.microsoft.com/office/drawing/2014/main" id="{546EBD61-9DC8-4DA5-A09C-3E3B3E12768F}"/>
              </a:ext>
            </a:extLst>
          </p:cNvPr>
          <p:cNvCxnSpPr>
            <a:cxnSpLocks/>
          </p:cNvCxnSpPr>
          <p:nvPr/>
        </p:nvCxnSpPr>
        <p:spPr>
          <a:xfrm>
            <a:off x="7374726" y="8806943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Düz Bağlayıcı 64">
            <a:extLst>
              <a:ext uri="{FF2B5EF4-FFF2-40B4-BE49-F238E27FC236}">
                <a16:creationId xmlns:a16="http://schemas.microsoft.com/office/drawing/2014/main" id="{822B8D21-EE5D-4394-A1B1-2BB650DA5044}"/>
              </a:ext>
            </a:extLst>
          </p:cNvPr>
          <p:cNvCxnSpPr>
            <a:cxnSpLocks/>
          </p:cNvCxnSpPr>
          <p:nvPr/>
        </p:nvCxnSpPr>
        <p:spPr>
          <a:xfrm>
            <a:off x="1494310" y="9937697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Düz Bağlayıcı 65">
            <a:extLst>
              <a:ext uri="{FF2B5EF4-FFF2-40B4-BE49-F238E27FC236}">
                <a16:creationId xmlns:a16="http://schemas.microsoft.com/office/drawing/2014/main" id="{EB0094D6-412F-4D1B-A781-010C477A1A3E}"/>
              </a:ext>
            </a:extLst>
          </p:cNvPr>
          <p:cNvCxnSpPr>
            <a:cxnSpLocks/>
          </p:cNvCxnSpPr>
          <p:nvPr/>
        </p:nvCxnSpPr>
        <p:spPr>
          <a:xfrm>
            <a:off x="1494310" y="9732318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Düz Bağlayıcı 66">
            <a:extLst>
              <a:ext uri="{FF2B5EF4-FFF2-40B4-BE49-F238E27FC236}">
                <a16:creationId xmlns:a16="http://schemas.microsoft.com/office/drawing/2014/main" id="{8FD89463-C8E7-47FA-B830-8116ABD3C751}"/>
              </a:ext>
            </a:extLst>
          </p:cNvPr>
          <p:cNvCxnSpPr>
            <a:cxnSpLocks/>
          </p:cNvCxnSpPr>
          <p:nvPr/>
        </p:nvCxnSpPr>
        <p:spPr>
          <a:xfrm>
            <a:off x="1494310" y="10081912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Düz Bağlayıcı 67">
            <a:extLst>
              <a:ext uri="{FF2B5EF4-FFF2-40B4-BE49-F238E27FC236}">
                <a16:creationId xmlns:a16="http://schemas.microsoft.com/office/drawing/2014/main" id="{14C93EE0-DD4D-488D-AAB0-F85A8FE5EF21}"/>
              </a:ext>
            </a:extLst>
          </p:cNvPr>
          <p:cNvCxnSpPr>
            <a:cxnSpLocks/>
          </p:cNvCxnSpPr>
          <p:nvPr/>
        </p:nvCxnSpPr>
        <p:spPr>
          <a:xfrm>
            <a:off x="1494310" y="9578992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Düz Bağlayıcı 68">
            <a:extLst>
              <a:ext uri="{FF2B5EF4-FFF2-40B4-BE49-F238E27FC236}">
                <a16:creationId xmlns:a16="http://schemas.microsoft.com/office/drawing/2014/main" id="{20965D73-CB4D-418F-AF0F-EC381783E841}"/>
              </a:ext>
            </a:extLst>
          </p:cNvPr>
          <p:cNvCxnSpPr>
            <a:cxnSpLocks/>
          </p:cNvCxnSpPr>
          <p:nvPr/>
        </p:nvCxnSpPr>
        <p:spPr>
          <a:xfrm>
            <a:off x="1494310" y="9578468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Düz Bağlayıcı 69">
            <a:extLst>
              <a:ext uri="{FF2B5EF4-FFF2-40B4-BE49-F238E27FC236}">
                <a16:creationId xmlns:a16="http://schemas.microsoft.com/office/drawing/2014/main" id="{AB3980FC-DB5F-4769-BBE4-96972A9211EE}"/>
              </a:ext>
            </a:extLst>
          </p:cNvPr>
          <p:cNvCxnSpPr>
            <a:cxnSpLocks/>
          </p:cNvCxnSpPr>
          <p:nvPr/>
        </p:nvCxnSpPr>
        <p:spPr>
          <a:xfrm>
            <a:off x="7374726" y="9578468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Metin kutusu 70">
            <a:extLst>
              <a:ext uri="{FF2B5EF4-FFF2-40B4-BE49-F238E27FC236}">
                <a16:creationId xmlns:a16="http://schemas.microsoft.com/office/drawing/2014/main" id="{0F16174B-099E-4F7A-9C93-2586F0AE0685}"/>
              </a:ext>
            </a:extLst>
          </p:cNvPr>
          <p:cNvSpPr txBox="1"/>
          <p:nvPr/>
        </p:nvSpPr>
        <p:spPr>
          <a:xfrm>
            <a:off x="1434042" y="1398796"/>
            <a:ext cx="59864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200" dirty="0"/>
              <a:t>ADIM ve SOYADIM : …………………………………………………SINIFIM : …….....  NUMARAM : …………… </a:t>
            </a:r>
          </a:p>
        </p:txBody>
      </p:sp>
      <p:sp>
        <p:nvSpPr>
          <p:cNvPr id="72" name="Metin kutusu 71">
            <a:extLst>
              <a:ext uri="{FF2B5EF4-FFF2-40B4-BE49-F238E27FC236}">
                <a16:creationId xmlns:a16="http://schemas.microsoft.com/office/drawing/2014/main" id="{5E7855AD-9D05-4928-98DC-49AC702CACFF}"/>
              </a:ext>
            </a:extLst>
          </p:cNvPr>
          <p:cNvSpPr txBox="1"/>
          <p:nvPr/>
        </p:nvSpPr>
        <p:spPr>
          <a:xfrm>
            <a:off x="2958029" y="10196735"/>
            <a:ext cx="29385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dirty="0"/>
              <a:t>Öğretmenim : Ersan Taran</a:t>
            </a:r>
          </a:p>
        </p:txBody>
      </p:sp>
      <p:sp>
        <p:nvSpPr>
          <p:cNvPr id="2" name="Metin kutusu 1">
            <a:extLst>
              <a:ext uri="{FF2B5EF4-FFF2-40B4-BE49-F238E27FC236}">
                <a16:creationId xmlns:a16="http://schemas.microsoft.com/office/drawing/2014/main" id="{A4CE50F5-832C-4F4F-B6BA-F0A03E0C863E}"/>
              </a:ext>
            </a:extLst>
          </p:cNvPr>
          <p:cNvSpPr txBox="1"/>
          <p:nvPr/>
        </p:nvSpPr>
        <p:spPr>
          <a:xfrm>
            <a:off x="1413753" y="1583555"/>
            <a:ext cx="631134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>
                <a:solidFill>
                  <a:srgbClr val="FF0000"/>
                </a:solidFill>
                <a:latin typeface="TTKB Dik Temel Abece Dot" pitchFamily="2" charset="-94"/>
              </a:rPr>
              <a:t>R </a:t>
            </a:r>
            <a:r>
              <a:rPr lang="tr-TR" sz="4000" dirty="0" err="1">
                <a:solidFill>
                  <a:srgbClr val="FF0000"/>
                </a:solidFill>
                <a:latin typeface="TTKB Dik Temel Abece Dot" pitchFamily="2" charset="-94"/>
              </a:rPr>
              <a:t>R</a:t>
            </a:r>
            <a:r>
              <a:rPr lang="tr-TR" sz="4000" dirty="0">
                <a:solidFill>
                  <a:srgbClr val="FF0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0000"/>
                </a:solidFill>
                <a:latin typeface="TTKB Dik Temel Abece Dot" pitchFamily="2" charset="-94"/>
              </a:rPr>
              <a:t>R</a:t>
            </a:r>
            <a:r>
              <a:rPr lang="tr-TR" sz="4000" dirty="0">
                <a:solidFill>
                  <a:srgbClr val="FF0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0000"/>
                </a:solidFill>
                <a:latin typeface="TTKB Dik Temel Abece Dot" pitchFamily="2" charset="-94"/>
              </a:rPr>
              <a:t>R</a:t>
            </a:r>
            <a:r>
              <a:rPr lang="tr-TR" sz="4000" dirty="0">
                <a:solidFill>
                  <a:srgbClr val="FF0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0000"/>
                </a:solidFill>
                <a:latin typeface="TTKB Dik Temel Abece Dot" pitchFamily="2" charset="-94"/>
              </a:rPr>
              <a:t>R</a:t>
            </a:r>
            <a:r>
              <a:rPr lang="tr-TR" sz="4000" dirty="0">
                <a:solidFill>
                  <a:srgbClr val="FF0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0000"/>
                </a:solidFill>
                <a:latin typeface="TTKB Dik Temel Abece Dot" pitchFamily="2" charset="-94"/>
              </a:rPr>
              <a:t>R</a:t>
            </a:r>
            <a:r>
              <a:rPr lang="tr-TR" sz="4000" dirty="0">
                <a:solidFill>
                  <a:srgbClr val="FF0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0000"/>
                </a:solidFill>
                <a:latin typeface="TTKB Dik Temel Abece Dot" pitchFamily="2" charset="-94"/>
              </a:rPr>
              <a:t>R</a:t>
            </a:r>
            <a:r>
              <a:rPr lang="tr-TR" sz="4000" dirty="0">
                <a:solidFill>
                  <a:srgbClr val="FF0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0000"/>
                </a:solidFill>
                <a:latin typeface="TTKB Dik Temel Abece Dot" pitchFamily="2" charset="-94"/>
              </a:rPr>
              <a:t>R</a:t>
            </a:r>
            <a:r>
              <a:rPr lang="tr-TR" sz="4000" dirty="0">
                <a:solidFill>
                  <a:srgbClr val="FF0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0000"/>
                </a:solidFill>
                <a:latin typeface="TTKB Dik Temel Abece Dot" pitchFamily="2" charset="-94"/>
              </a:rPr>
              <a:t>R</a:t>
            </a:r>
            <a:r>
              <a:rPr lang="tr-TR" sz="4000" dirty="0">
                <a:solidFill>
                  <a:srgbClr val="FF0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0000"/>
                </a:solidFill>
                <a:latin typeface="TTKB Dik Temel Abece Dot" pitchFamily="2" charset="-94"/>
              </a:rPr>
              <a:t>R</a:t>
            </a:r>
            <a:r>
              <a:rPr lang="tr-TR" sz="4000" dirty="0">
                <a:solidFill>
                  <a:srgbClr val="FF0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0000"/>
                </a:solidFill>
                <a:latin typeface="TTKB Dik Temel Abece Dot" pitchFamily="2" charset="-94"/>
              </a:rPr>
              <a:t>R</a:t>
            </a:r>
            <a:r>
              <a:rPr lang="tr-TR" sz="4000" dirty="0">
                <a:solidFill>
                  <a:srgbClr val="FF0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0000"/>
                </a:solidFill>
                <a:latin typeface="TTKB Dik Temel Abece Dot" pitchFamily="2" charset="-94"/>
              </a:rPr>
              <a:t>R</a:t>
            </a:r>
            <a:r>
              <a:rPr lang="tr-TR" sz="4000" dirty="0">
                <a:solidFill>
                  <a:srgbClr val="FF0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0000"/>
                </a:solidFill>
                <a:latin typeface="TTKB Dik Temel Abece Dot" pitchFamily="2" charset="-94"/>
              </a:rPr>
              <a:t>R</a:t>
            </a:r>
            <a:r>
              <a:rPr lang="tr-TR" sz="4000" dirty="0">
                <a:solidFill>
                  <a:srgbClr val="FF0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0000"/>
                </a:solidFill>
                <a:latin typeface="TTKB Dik Temel Abece Dot" pitchFamily="2" charset="-94"/>
              </a:rPr>
              <a:t>R</a:t>
            </a:r>
            <a:r>
              <a:rPr lang="tr-TR" sz="4000" dirty="0">
                <a:solidFill>
                  <a:srgbClr val="FF0000"/>
                </a:solidFill>
                <a:latin typeface="TTKB Dik Temel Abece Dot" pitchFamily="2" charset="-94"/>
              </a:rPr>
              <a:t> </a:t>
            </a:r>
          </a:p>
        </p:txBody>
      </p:sp>
      <p:sp>
        <p:nvSpPr>
          <p:cNvPr id="3" name="Metin kutusu 2">
            <a:extLst>
              <a:ext uri="{FF2B5EF4-FFF2-40B4-BE49-F238E27FC236}">
                <a16:creationId xmlns:a16="http://schemas.microsoft.com/office/drawing/2014/main" id="{98F15782-AC92-4B3F-98AE-C39267F5F994}"/>
              </a:ext>
            </a:extLst>
          </p:cNvPr>
          <p:cNvSpPr txBox="1"/>
          <p:nvPr/>
        </p:nvSpPr>
        <p:spPr>
          <a:xfrm>
            <a:off x="1413752" y="2343489"/>
            <a:ext cx="631134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>
                <a:solidFill>
                  <a:srgbClr val="4472C4"/>
                </a:solidFill>
                <a:latin typeface="TTKB Dik Temel Abece Dot" pitchFamily="2" charset="-94"/>
              </a:rPr>
              <a:t>R </a:t>
            </a:r>
            <a:r>
              <a:rPr lang="tr-TR" sz="4000" dirty="0" err="1">
                <a:solidFill>
                  <a:srgbClr val="4472C4"/>
                </a:solidFill>
                <a:latin typeface="TTKB Dik Temel Abece Dot" pitchFamily="2" charset="-94"/>
              </a:rPr>
              <a:t>R</a:t>
            </a:r>
            <a:r>
              <a:rPr lang="tr-TR" sz="4000" dirty="0">
                <a:solidFill>
                  <a:srgbClr val="4472C4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4472C4"/>
                </a:solidFill>
                <a:latin typeface="TTKB Dik Temel Abece Dot" pitchFamily="2" charset="-94"/>
              </a:rPr>
              <a:t>R</a:t>
            </a:r>
            <a:r>
              <a:rPr lang="tr-TR" sz="4000" dirty="0">
                <a:solidFill>
                  <a:srgbClr val="4472C4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4472C4"/>
                </a:solidFill>
                <a:latin typeface="TTKB Dik Temel Abece Dot" pitchFamily="2" charset="-94"/>
              </a:rPr>
              <a:t>R</a:t>
            </a:r>
            <a:r>
              <a:rPr lang="tr-TR" sz="4000" dirty="0">
                <a:solidFill>
                  <a:srgbClr val="4472C4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4472C4"/>
                </a:solidFill>
                <a:latin typeface="TTKB Dik Temel Abece Dot" pitchFamily="2" charset="-94"/>
              </a:rPr>
              <a:t>R</a:t>
            </a:r>
            <a:r>
              <a:rPr lang="tr-TR" sz="4000" dirty="0">
                <a:solidFill>
                  <a:srgbClr val="4472C4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4472C4"/>
                </a:solidFill>
                <a:latin typeface="TTKB Dik Temel Abece Dot" pitchFamily="2" charset="-94"/>
              </a:rPr>
              <a:t>R</a:t>
            </a:r>
            <a:r>
              <a:rPr lang="tr-TR" sz="4000" dirty="0">
                <a:solidFill>
                  <a:srgbClr val="4472C4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4472C4"/>
                </a:solidFill>
                <a:latin typeface="TTKB Dik Temel Abece Dot" pitchFamily="2" charset="-94"/>
              </a:rPr>
              <a:t>R</a:t>
            </a:r>
            <a:r>
              <a:rPr lang="tr-TR" sz="4000" dirty="0">
                <a:solidFill>
                  <a:srgbClr val="4472C4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4472C4"/>
                </a:solidFill>
                <a:latin typeface="TTKB Dik Temel Abece Dot" pitchFamily="2" charset="-94"/>
              </a:rPr>
              <a:t>R</a:t>
            </a:r>
            <a:r>
              <a:rPr lang="tr-TR" sz="4000" dirty="0">
                <a:solidFill>
                  <a:srgbClr val="4472C4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4472C4"/>
                </a:solidFill>
                <a:latin typeface="TTKB Dik Temel Abece Dot" pitchFamily="2" charset="-94"/>
              </a:rPr>
              <a:t>R</a:t>
            </a:r>
            <a:r>
              <a:rPr lang="tr-TR" sz="4000" dirty="0">
                <a:solidFill>
                  <a:srgbClr val="4472C4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4472C4"/>
                </a:solidFill>
                <a:latin typeface="TTKB Dik Temel Abece Dot" pitchFamily="2" charset="-94"/>
              </a:rPr>
              <a:t>R</a:t>
            </a:r>
            <a:r>
              <a:rPr lang="tr-TR" sz="4000" dirty="0">
                <a:solidFill>
                  <a:srgbClr val="4472C4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4472C4"/>
                </a:solidFill>
                <a:latin typeface="TTKB Dik Temel Abece Dot" pitchFamily="2" charset="-94"/>
              </a:rPr>
              <a:t>R</a:t>
            </a:r>
            <a:r>
              <a:rPr lang="tr-TR" sz="4000" dirty="0">
                <a:solidFill>
                  <a:srgbClr val="4472C4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4472C4"/>
                </a:solidFill>
                <a:latin typeface="TTKB Dik Temel Abece Dot" pitchFamily="2" charset="-94"/>
              </a:rPr>
              <a:t>R</a:t>
            </a:r>
            <a:r>
              <a:rPr lang="tr-TR" sz="4000" dirty="0">
                <a:solidFill>
                  <a:srgbClr val="4472C4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4472C4"/>
                </a:solidFill>
                <a:latin typeface="TTKB Dik Temel Abece Dot" pitchFamily="2" charset="-94"/>
              </a:rPr>
              <a:t>R</a:t>
            </a:r>
            <a:r>
              <a:rPr lang="tr-TR" sz="4000" dirty="0">
                <a:solidFill>
                  <a:srgbClr val="4472C4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4472C4"/>
                </a:solidFill>
                <a:latin typeface="TTKB Dik Temel Abece Dot" pitchFamily="2" charset="-94"/>
              </a:rPr>
              <a:t>R</a:t>
            </a:r>
            <a:r>
              <a:rPr lang="tr-TR" sz="4000" dirty="0">
                <a:solidFill>
                  <a:srgbClr val="4472C4"/>
                </a:solidFill>
                <a:latin typeface="TTKB Dik Temel Abece Dot" pitchFamily="2" charset="-94"/>
              </a:rPr>
              <a:t> </a:t>
            </a:r>
          </a:p>
        </p:txBody>
      </p:sp>
      <p:sp>
        <p:nvSpPr>
          <p:cNvPr id="75" name="Metin kutusu 74">
            <a:extLst>
              <a:ext uri="{FF2B5EF4-FFF2-40B4-BE49-F238E27FC236}">
                <a16:creationId xmlns:a16="http://schemas.microsoft.com/office/drawing/2014/main" id="{8B716097-2EE1-4B99-B121-6DD7D16E3F02}"/>
              </a:ext>
            </a:extLst>
          </p:cNvPr>
          <p:cNvSpPr txBox="1"/>
          <p:nvPr/>
        </p:nvSpPr>
        <p:spPr>
          <a:xfrm>
            <a:off x="1413751" y="3150523"/>
            <a:ext cx="631134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>
                <a:solidFill>
                  <a:srgbClr val="FFC000"/>
                </a:solidFill>
                <a:latin typeface="TTKB Dik Temel Abece Dot" pitchFamily="2" charset="-94"/>
              </a:rPr>
              <a:t>R </a:t>
            </a:r>
            <a:r>
              <a:rPr lang="tr-TR" sz="4000" dirty="0" err="1">
                <a:solidFill>
                  <a:srgbClr val="FFC000"/>
                </a:solidFill>
                <a:latin typeface="TTKB Dik Temel Abece Dot" pitchFamily="2" charset="-94"/>
              </a:rPr>
              <a:t>R</a:t>
            </a:r>
            <a:r>
              <a:rPr lang="tr-TR" sz="4000" dirty="0">
                <a:solidFill>
                  <a:srgbClr val="FFC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C000"/>
                </a:solidFill>
                <a:latin typeface="TTKB Dik Temel Abece Dot" pitchFamily="2" charset="-94"/>
              </a:rPr>
              <a:t>R</a:t>
            </a:r>
            <a:r>
              <a:rPr lang="tr-TR" sz="4000" dirty="0">
                <a:solidFill>
                  <a:srgbClr val="FFC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C000"/>
                </a:solidFill>
                <a:latin typeface="TTKB Dik Temel Abece Dot" pitchFamily="2" charset="-94"/>
              </a:rPr>
              <a:t>R</a:t>
            </a:r>
            <a:r>
              <a:rPr lang="tr-TR" sz="4000" dirty="0">
                <a:solidFill>
                  <a:srgbClr val="FFC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C000"/>
                </a:solidFill>
                <a:latin typeface="TTKB Dik Temel Abece Dot" pitchFamily="2" charset="-94"/>
              </a:rPr>
              <a:t>R</a:t>
            </a:r>
            <a:r>
              <a:rPr lang="tr-TR" sz="4000" dirty="0">
                <a:solidFill>
                  <a:srgbClr val="FFC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C000"/>
                </a:solidFill>
                <a:latin typeface="TTKB Dik Temel Abece Dot" pitchFamily="2" charset="-94"/>
              </a:rPr>
              <a:t>R</a:t>
            </a:r>
            <a:r>
              <a:rPr lang="tr-TR" sz="4000" dirty="0">
                <a:solidFill>
                  <a:srgbClr val="FFC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C000"/>
                </a:solidFill>
                <a:latin typeface="TTKB Dik Temel Abece Dot" pitchFamily="2" charset="-94"/>
              </a:rPr>
              <a:t>R</a:t>
            </a:r>
            <a:r>
              <a:rPr lang="tr-TR" sz="4000" dirty="0">
                <a:solidFill>
                  <a:srgbClr val="FFC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C000"/>
                </a:solidFill>
                <a:latin typeface="TTKB Dik Temel Abece Dot" pitchFamily="2" charset="-94"/>
              </a:rPr>
              <a:t>R</a:t>
            </a:r>
            <a:r>
              <a:rPr lang="tr-TR" sz="4000" dirty="0">
                <a:solidFill>
                  <a:srgbClr val="FFC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C000"/>
                </a:solidFill>
                <a:latin typeface="TTKB Dik Temel Abece Dot" pitchFamily="2" charset="-94"/>
              </a:rPr>
              <a:t>R</a:t>
            </a:r>
            <a:r>
              <a:rPr lang="tr-TR" sz="4000" dirty="0">
                <a:solidFill>
                  <a:srgbClr val="FFC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C000"/>
                </a:solidFill>
                <a:latin typeface="TTKB Dik Temel Abece Dot" pitchFamily="2" charset="-94"/>
              </a:rPr>
              <a:t>R</a:t>
            </a:r>
            <a:r>
              <a:rPr lang="tr-TR" sz="4000" dirty="0">
                <a:solidFill>
                  <a:srgbClr val="FFC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C000"/>
                </a:solidFill>
                <a:latin typeface="TTKB Dik Temel Abece Dot" pitchFamily="2" charset="-94"/>
              </a:rPr>
              <a:t>R</a:t>
            </a:r>
            <a:r>
              <a:rPr lang="tr-TR" sz="4000" dirty="0">
                <a:solidFill>
                  <a:srgbClr val="FFC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C000"/>
                </a:solidFill>
                <a:latin typeface="TTKB Dik Temel Abece Dot" pitchFamily="2" charset="-94"/>
              </a:rPr>
              <a:t>R</a:t>
            </a:r>
            <a:r>
              <a:rPr lang="tr-TR" sz="4000" dirty="0">
                <a:solidFill>
                  <a:srgbClr val="FFC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C000"/>
                </a:solidFill>
                <a:latin typeface="TTKB Dik Temel Abece Dot" pitchFamily="2" charset="-94"/>
              </a:rPr>
              <a:t>R</a:t>
            </a:r>
            <a:r>
              <a:rPr lang="tr-TR" sz="4000" dirty="0">
                <a:solidFill>
                  <a:srgbClr val="FFC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C000"/>
                </a:solidFill>
                <a:latin typeface="TTKB Dik Temel Abece Dot" pitchFamily="2" charset="-94"/>
              </a:rPr>
              <a:t>R</a:t>
            </a:r>
            <a:r>
              <a:rPr lang="tr-TR" sz="4000" dirty="0">
                <a:solidFill>
                  <a:srgbClr val="FFC000"/>
                </a:solidFill>
                <a:latin typeface="TTKB Dik Temel Abece Dot" pitchFamily="2" charset="-94"/>
              </a:rPr>
              <a:t> </a:t>
            </a:r>
          </a:p>
        </p:txBody>
      </p:sp>
      <p:sp>
        <p:nvSpPr>
          <p:cNvPr id="77" name="Metin kutusu 76">
            <a:extLst>
              <a:ext uri="{FF2B5EF4-FFF2-40B4-BE49-F238E27FC236}">
                <a16:creationId xmlns:a16="http://schemas.microsoft.com/office/drawing/2014/main" id="{4A3C3FC4-A84E-455A-A264-7E5450C2D328}"/>
              </a:ext>
            </a:extLst>
          </p:cNvPr>
          <p:cNvSpPr txBox="1"/>
          <p:nvPr/>
        </p:nvSpPr>
        <p:spPr>
          <a:xfrm>
            <a:off x="1434042" y="3926396"/>
            <a:ext cx="631134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>
                <a:solidFill>
                  <a:srgbClr val="00B050"/>
                </a:solidFill>
                <a:latin typeface="TTKB Dik Temel Abece Dot" pitchFamily="2" charset="-94"/>
              </a:rPr>
              <a:t>R </a:t>
            </a:r>
            <a:r>
              <a:rPr lang="tr-TR" sz="4000" dirty="0" err="1">
                <a:solidFill>
                  <a:srgbClr val="00B050"/>
                </a:solidFill>
                <a:latin typeface="TTKB Dik Temel Abece Dot" pitchFamily="2" charset="-94"/>
              </a:rPr>
              <a:t>R</a:t>
            </a:r>
            <a:r>
              <a:rPr lang="tr-TR" sz="4000" dirty="0">
                <a:solidFill>
                  <a:srgbClr val="00B05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50"/>
                </a:solidFill>
                <a:latin typeface="TTKB Dik Temel Abece Dot" pitchFamily="2" charset="-94"/>
              </a:rPr>
              <a:t>R</a:t>
            </a:r>
            <a:r>
              <a:rPr lang="tr-TR" sz="4000" dirty="0">
                <a:solidFill>
                  <a:srgbClr val="00B05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50"/>
                </a:solidFill>
                <a:latin typeface="TTKB Dik Temel Abece Dot" pitchFamily="2" charset="-94"/>
              </a:rPr>
              <a:t>R</a:t>
            </a:r>
            <a:r>
              <a:rPr lang="tr-TR" sz="4000" dirty="0">
                <a:solidFill>
                  <a:srgbClr val="00B05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50"/>
                </a:solidFill>
                <a:latin typeface="TTKB Dik Temel Abece Dot" pitchFamily="2" charset="-94"/>
              </a:rPr>
              <a:t>R</a:t>
            </a:r>
            <a:r>
              <a:rPr lang="tr-TR" sz="4000" dirty="0">
                <a:solidFill>
                  <a:srgbClr val="00B05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50"/>
                </a:solidFill>
                <a:latin typeface="TTKB Dik Temel Abece Dot" pitchFamily="2" charset="-94"/>
              </a:rPr>
              <a:t>R</a:t>
            </a:r>
            <a:r>
              <a:rPr lang="tr-TR" sz="4000" dirty="0">
                <a:solidFill>
                  <a:srgbClr val="00B05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50"/>
                </a:solidFill>
                <a:latin typeface="TTKB Dik Temel Abece Dot" pitchFamily="2" charset="-94"/>
              </a:rPr>
              <a:t>R</a:t>
            </a:r>
            <a:r>
              <a:rPr lang="tr-TR" sz="4000" dirty="0">
                <a:solidFill>
                  <a:srgbClr val="00B05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50"/>
                </a:solidFill>
                <a:latin typeface="TTKB Dik Temel Abece Dot" pitchFamily="2" charset="-94"/>
              </a:rPr>
              <a:t>R</a:t>
            </a:r>
            <a:r>
              <a:rPr lang="tr-TR" sz="4000" dirty="0">
                <a:solidFill>
                  <a:srgbClr val="00B05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50"/>
                </a:solidFill>
                <a:latin typeface="TTKB Dik Temel Abece Dot" pitchFamily="2" charset="-94"/>
              </a:rPr>
              <a:t>R</a:t>
            </a:r>
            <a:r>
              <a:rPr lang="tr-TR" sz="4000" dirty="0">
                <a:solidFill>
                  <a:srgbClr val="00B05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50"/>
                </a:solidFill>
                <a:latin typeface="TTKB Dik Temel Abece Dot" pitchFamily="2" charset="-94"/>
              </a:rPr>
              <a:t>R</a:t>
            </a:r>
            <a:r>
              <a:rPr lang="tr-TR" sz="4000" dirty="0">
                <a:solidFill>
                  <a:srgbClr val="00B05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50"/>
                </a:solidFill>
                <a:latin typeface="TTKB Dik Temel Abece Dot" pitchFamily="2" charset="-94"/>
              </a:rPr>
              <a:t>R</a:t>
            </a:r>
            <a:r>
              <a:rPr lang="tr-TR" sz="4000" dirty="0">
                <a:solidFill>
                  <a:srgbClr val="00B05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50"/>
                </a:solidFill>
                <a:latin typeface="TTKB Dik Temel Abece Dot" pitchFamily="2" charset="-94"/>
              </a:rPr>
              <a:t>R</a:t>
            </a:r>
            <a:r>
              <a:rPr lang="tr-TR" sz="4000" dirty="0">
                <a:solidFill>
                  <a:srgbClr val="00B05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50"/>
                </a:solidFill>
                <a:latin typeface="TTKB Dik Temel Abece Dot" pitchFamily="2" charset="-94"/>
              </a:rPr>
              <a:t>R</a:t>
            </a:r>
            <a:r>
              <a:rPr lang="tr-TR" sz="4000" dirty="0">
                <a:solidFill>
                  <a:srgbClr val="00B05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50"/>
                </a:solidFill>
                <a:latin typeface="TTKB Dik Temel Abece Dot" pitchFamily="2" charset="-94"/>
              </a:rPr>
              <a:t>R</a:t>
            </a:r>
            <a:r>
              <a:rPr lang="tr-TR" sz="4000" dirty="0">
                <a:solidFill>
                  <a:srgbClr val="00B050"/>
                </a:solidFill>
                <a:latin typeface="TTKB Dik Temel Abece Dot" pitchFamily="2" charset="-94"/>
              </a:rPr>
              <a:t> </a:t>
            </a:r>
          </a:p>
        </p:txBody>
      </p:sp>
      <p:sp>
        <p:nvSpPr>
          <p:cNvPr id="79" name="Metin kutusu 78">
            <a:extLst>
              <a:ext uri="{FF2B5EF4-FFF2-40B4-BE49-F238E27FC236}">
                <a16:creationId xmlns:a16="http://schemas.microsoft.com/office/drawing/2014/main" id="{B02A54E8-76FB-41F8-A18F-9CE95BEA10D8}"/>
              </a:ext>
            </a:extLst>
          </p:cNvPr>
          <p:cNvSpPr txBox="1"/>
          <p:nvPr/>
        </p:nvSpPr>
        <p:spPr>
          <a:xfrm>
            <a:off x="1413750" y="4686330"/>
            <a:ext cx="631134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R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R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R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R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R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R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R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R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R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R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R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R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R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R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</a:p>
        </p:txBody>
      </p:sp>
      <p:sp>
        <p:nvSpPr>
          <p:cNvPr id="81" name="Metin kutusu 80">
            <a:extLst>
              <a:ext uri="{FF2B5EF4-FFF2-40B4-BE49-F238E27FC236}">
                <a16:creationId xmlns:a16="http://schemas.microsoft.com/office/drawing/2014/main" id="{0F847917-6FD0-4CF2-BDEF-03B81D865D34}"/>
              </a:ext>
            </a:extLst>
          </p:cNvPr>
          <p:cNvSpPr txBox="1"/>
          <p:nvPr/>
        </p:nvSpPr>
        <p:spPr>
          <a:xfrm>
            <a:off x="1434042" y="5497317"/>
            <a:ext cx="631134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>
                <a:solidFill>
                  <a:srgbClr val="7030A0"/>
                </a:solidFill>
                <a:latin typeface="TTKB Dik Temel Abece Dot" pitchFamily="2" charset="-94"/>
              </a:rPr>
              <a:t>R </a:t>
            </a:r>
            <a:r>
              <a:rPr lang="tr-TR" sz="4000" dirty="0" err="1">
                <a:solidFill>
                  <a:srgbClr val="7030A0"/>
                </a:solidFill>
                <a:latin typeface="TTKB Dik Temel Abece Dot" pitchFamily="2" charset="-94"/>
              </a:rPr>
              <a:t>R</a:t>
            </a:r>
            <a:r>
              <a:rPr lang="tr-TR" sz="4000" dirty="0">
                <a:solidFill>
                  <a:srgbClr val="7030A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7030A0"/>
                </a:solidFill>
                <a:latin typeface="TTKB Dik Temel Abece Dot" pitchFamily="2" charset="-94"/>
              </a:rPr>
              <a:t>R</a:t>
            </a:r>
            <a:r>
              <a:rPr lang="tr-TR" sz="4000" dirty="0">
                <a:solidFill>
                  <a:srgbClr val="7030A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7030A0"/>
                </a:solidFill>
                <a:latin typeface="TTKB Dik Temel Abece Dot" pitchFamily="2" charset="-94"/>
              </a:rPr>
              <a:t>R</a:t>
            </a:r>
            <a:r>
              <a:rPr lang="tr-TR" sz="4000" dirty="0">
                <a:solidFill>
                  <a:srgbClr val="7030A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7030A0"/>
                </a:solidFill>
                <a:latin typeface="TTKB Dik Temel Abece Dot" pitchFamily="2" charset="-94"/>
              </a:rPr>
              <a:t>R</a:t>
            </a:r>
            <a:r>
              <a:rPr lang="tr-TR" sz="4000" dirty="0">
                <a:solidFill>
                  <a:srgbClr val="7030A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7030A0"/>
                </a:solidFill>
                <a:latin typeface="TTKB Dik Temel Abece Dot" pitchFamily="2" charset="-94"/>
              </a:rPr>
              <a:t>R</a:t>
            </a:r>
            <a:r>
              <a:rPr lang="tr-TR" sz="4000" dirty="0">
                <a:solidFill>
                  <a:srgbClr val="7030A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7030A0"/>
                </a:solidFill>
                <a:latin typeface="TTKB Dik Temel Abece Dot" pitchFamily="2" charset="-94"/>
              </a:rPr>
              <a:t>R</a:t>
            </a:r>
            <a:r>
              <a:rPr lang="tr-TR" sz="4000" dirty="0">
                <a:solidFill>
                  <a:srgbClr val="7030A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7030A0"/>
                </a:solidFill>
                <a:latin typeface="TTKB Dik Temel Abece Dot" pitchFamily="2" charset="-94"/>
              </a:rPr>
              <a:t>R</a:t>
            </a:r>
            <a:r>
              <a:rPr lang="tr-TR" sz="4000" dirty="0">
                <a:solidFill>
                  <a:srgbClr val="7030A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7030A0"/>
                </a:solidFill>
                <a:latin typeface="TTKB Dik Temel Abece Dot" pitchFamily="2" charset="-94"/>
              </a:rPr>
              <a:t>R</a:t>
            </a:r>
            <a:r>
              <a:rPr lang="tr-TR" sz="4000" dirty="0">
                <a:solidFill>
                  <a:srgbClr val="7030A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7030A0"/>
                </a:solidFill>
                <a:latin typeface="TTKB Dik Temel Abece Dot" pitchFamily="2" charset="-94"/>
              </a:rPr>
              <a:t>R</a:t>
            </a:r>
            <a:r>
              <a:rPr lang="tr-TR" sz="4000" dirty="0">
                <a:solidFill>
                  <a:srgbClr val="7030A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7030A0"/>
                </a:solidFill>
                <a:latin typeface="TTKB Dik Temel Abece Dot" pitchFamily="2" charset="-94"/>
              </a:rPr>
              <a:t>R</a:t>
            </a:r>
            <a:r>
              <a:rPr lang="tr-TR" sz="4000" dirty="0">
                <a:solidFill>
                  <a:srgbClr val="7030A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7030A0"/>
                </a:solidFill>
                <a:latin typeface="TTKB Dik Temel Abece Dot" pitchFamily="2" charset="-94"/>
              </a:rPr>
              <a:t>R</a:t>
            </a:r>
            <a:r>
              <a:rPr lang="tr-TR" sz="4000" dirty="0">
                <a:solidFill>
                  <a:srgbClr val="7030A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7030A0"/>
                </a:solidFill>
                <a:latin typeface="TTKB Dik Temel Abece Dot" pitchFamily="2" charset="-94"/>
              </a:rPr>
              <a:t>R</a:t>
            </a:r>
            <a:r>
              <a:rPr lang="tr-TR" sz="4000" dirty="0">
                <a:solidFill>
                  <a:srgbClr val="7030A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7030A0"/>
                </a:solidFill>
                <a:latin typeface="TTKB Dik Temel Abece Dot" pitchFamily="2" charset="-94"/>
              </a:rPr>
              <a:t>R</a:t>
            </a:r>
            <a:r>
              <a:rPr lang="tr-TR" sz="4000" dirty="0">
                <a:solidFill>
                  <a:srgbClr val="7030A0"/>
                </a:solidFill>
                <a:latin typeface="TTKB Dik Temel Abece Dot" pitchFamily="2" charset="-94"/>
              </a:rPr>
              <a:t> </a:t>
            </a:r>
          </a:p>
        </p:txBody>
      </p:sp>
      <p:sp>
        <p:nvSpPr>
          <p:cNvPr id="83" name="Metin kutusu 82">
            <a:extLst>
              <a:ext uri="{FF2B5EF4-FFF2-40B4-BE49-F238E27FC236}">
                <a16:creationId xmlns:a16="http://schemas.microsoft.com/office/drawing/2014/main" id="{21194CD5-B028-4B92-BE21-A4E40E290DE2}"/>
              </a:ext>
            </a:extLst>
          </p:cNvPr>
          <p:cNvSpPr txBox="1"/>
          <p:nvPr/>
        </p:nvSpPr>
        <p:spPr>
          <a:xfrm>
            <a:off x="1413750" y="6282776"/>
            <a:ext cx="631134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>
                <a:latin typeface="TTKB Dik Temel Abece Dot" pitchFamily="2" charset="-94"/>
              </a:rPr>
              <a:t>R </a:t>
            </a:r>
            <a:r>
              <a:rPr lang="tr-TR" sz="4000" dirty="0" err="1">
                <a:latin typeface="TTKB Dik Temel Abece Dot" pitchFamily="2" charset="-94"/>
              </a:rPr>
              <a:t>R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R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R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R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R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R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R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R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R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R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R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R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R</a:t>
            </a:r>
            <a:r>
              <a:rPr lang="tr-TR" sz="4000" dirty="0">
                <a:latin typeface="TTKB Dik Temel Abece Dot" pitchFamily="2" charset="-94"/>
              </a:rPr>
              <a:t> </a:t>
            </a:r>
          </a:p>
        </p:txBody>
      </p:sp>
      <p:sp>
        <p:nvSpPr>
          <p:cNvPr id="85" name="Metin kutusu 84">
            <a:extLst>
              <a:ext uri="{FF2B5EF4-FFF2-40B4-BE49-F238E27FC236}">
                <a16:creationId xmlns:a16="http://schemas.microsoft.com/office/drawing/2014/main" id="{4D2978DF-43D7-4040-8A5E-95957FD77308}"/>
              </a:ext>
            </a:extLst>
          </p:cNvPr>
          <p:cNvSpPr txBox="1"/>
          <p:nvPr/>
        </p:nvSpPr>
        <p:spPr>
          <a:xfrm>
            <a:off x="1413749" y="7077699"/>
            <a:ext cx="345318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>
                <a:latin typeface="TTKB Dik Temel Abece Dot" pitchFamily="2" charset="-94"/>
              </a:rPr>
              <a:t>R </a:t>
            </a:r>
            <a:r>
              <a:rPr lang="tr-TR" sz="4000" dirty="0" err="1">
                <a:latin typeface="TTKB Dik Temel Abece Dot" pitchFamily="2" charset="-94"/>
              </a:rPr>
              <a:t>R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R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R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R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R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R</a:t>
            </a:r>
            <a:r>
              <a:rPr lang="tr-TR" sz="4000" dirty="0">
                <a:latin typeface="TTKB Dik Temel Abece Dot" pitchFamily="2" charset="-94"/>
              </a:rPr>
              <a:t>  </a:t>
            </a:r>
          </a:p>
        </p:txBody>
      </p:sp>
      <p:sp>
        <p:nvSpPr>
          <p:cNvPr id="87" name="Metin kutusu 86">
            <a:extLst>
              <a:ext uri="{FF2B5EF4-FFF2-40B4-BE49-F238E27FC236}">
                <a16:creationId xmlns:a16="http://schemas.microsoft.com/office/drawing/2014/main" id="{AD1F06E6-C621-42E6-8F26-A61A65D4C3F7}"/>
              </a:ext>
            </a:extLst>
          </p:cNvPr>
          <p:cNvSpPr txBox="1"/>
          <p:nvPr/>
        </p:nvSpPr>
        <p:spPr>
          <a:xfrm>
            <a:off x="1434042" y="7881172"/>
            <a:ext cx="25779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>
                <a:latin typeface="TTKB Dik Temel Abece Dot" pitchFamily="2" charset="-94"/>
              </a:rPr>
              <a:t>R </a:t>
            </a:r>
            <a:r>
              <a:rPr lang="tr-TR" sz="4000" dirty="0" err="1">
                <a:latin typeface="TTKB Dik Temel Abece Dot" pitchFamily="2" charset="-94"/>
              </a:rPr>
              <a:t>R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R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R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R</a:t>
            </a:r>
            <a:r>
              <a:rPr lang="tr-TR" sz="4000" dirty="0">
                <a:latin typeface="TTKB Dik Temel Abece Dot" pitchFamily="2" charset="-94"/>
              </a:rPr>
              <a:t>  </a:t>
            </a:r>
          </a:p>
        </p:txBody>
      </p:sp>
      <p:sp>
        <p:nvSpPr>
          <p:cNvPr id="89" name="Metin kutusu 88">
            <a:extLst>
              <a:ext uri="{FF2B5EF4-FFF2-40B4-BE49-F238E27FC236}">
                <a16:creationId xmlns:a16="http://schemas.microsoft.com/office/drawing/2014/main" id="{764EE838-AEEF-4477-9B1C-DE62D36D3EE7}"/>
              </a:ext>
            </a:extLst>
          </p:cNvPr>
          <p:cNvSpPr txBox="1"/>
          <p:nvPr/>
        </p:nvSpPr>
        <p:spPr>
          <a:xfrm>
            <a:off x="1434042" y="8665204"/>
            <a:ext cx="17027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>
                <a:latin typeface="TTKB Dik Temel Abece Dot" pitchFamily="2" charset="-94"/>
              </a:rPr>
              <a:t>R </a:t>
            </a:r>
            <a:r>
              <a:rPr lang="tr-TR" sz="4000" dirty="0" err="1">
                <a:latin typeface="TTKB Dik Temel Abece Dot" pitchFamily="2" charset="-94"/>
              </a:rPr>
              <a:t>R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R</a:t>
            </a:r>
            <a:r>
              <a:rPr lang="tr-TR" sz="4000" dirty="0">
                <a:latin typeface="TTKB Dik Temel Abece Dot" pitchFamily="2" charset="-94"/>
              </a:rPr>
              <a:t>  </a:t>
            </a:r>
          </a:p>
        </p:txBody>
      </p:sp>
      <p:sp>
        <p:nvSpPr>
          <p:cNvPr id="91" name="Metin kutusu 90">
            <a:extLst>
              <a:ext uri="{FF2B5EF4-FFF2-40B4-BE49-F238E27FC236}">
                <a16:creationId xmlns:a16="http://schemas.microsoft.com/office/drawing/2014/main" id="{75D3B5B2-E612-4C8B-A909-60C1BA8261CB}"/>
              </a:ext>
            </a:extLst>
          </p:cNvPr>
          <p:cNvSpPr txBox="1"/>
          <p:nvPr/>
        </p:nvSpPr>
        <p:spPr>
          <a:xfrm>
            <a:off x="1434042" y="9447377"/>
            <a:ext cx="8274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>
                <a:latin typeface="TTKB Dik Temel Abece Dot" pitchFamily="2" charset="-94"/>
              </a:rPr>
              <a:t>R  </a:t>
            </a:r>
          </a:p>
        </p:txBody>
      </p:sp>
    </p:spTree>
    <p:extLst>
      <p:ext uri="{BB962C8B-B14F-4D97-AF65-F5344CB8AC3E}">
        <p14:creationId xmlns:p14="http://schemas.microsoft.com/office/powerpoint/2010/main" val="14996410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Düz Bağlayıcı 7">
            <a:extLst>
              <a:ext uri="{FF2B5EF4-FFF2-40B4-BE49-F238E27FC236}">
                <a16:creationId xmlns:a16="http://schemas.microsoft.com/office/drawing/2014/main" id="{676AF265-2CA1-431D-8633-EB07CF6ED03E}"/>
              </a:ext>
            </a:extLst>
          </p:cNvPr>
          <p:cNvCxnSpPr>
            <a:cxnSpLocks/>
          </p:cNvCxnSpPr>
          <p:nvPr/>
        </p:nvCxnSpPr>
        <p:spPr>
          <a:xfrm>
            <a:off x="1378821" y="1692951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Düz Bağlayıcı 10">
            <a:extLst>
              <a:ext uri="{FF2B5EF4-FFF2-40B4-BE49-F238E27FC236}">
                <a16:creationId xmlns:a16="http://schemas.microsoft.com/office/drawing/2014/main" id="{3D8AE0A9-6FA7-4CDB-A120-B47F81E387CE}"/>
              </a:ext>
            </a:extLst>
          </p:cNvPr>
          <p:cNvCxnSpPr>
            <a:cxnSpLocks/>
          </p:cNvCxnSpPr>
          <p:nvPr/>
        </p:nvCxnSpPr>
        <p:spPr>
          <a:xfrm>
            <a:off x="1378821" y="1487572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Düz Bağlayıcı 11">
            <a:extLst>
              <a:ext uri="{FF2B5EF4-FFF2-40B4-BE49-F238E27FC236}">
                <a16:creationId xmlns:a16="http://schemas.microsoft.com/office/drawing/2014/main" id="{6D6B90BA-79DD-42C7-A774-7102740CA7C0}"/>
              </a:ext>
            </a:extLst>
          </p:cNvPr>
          <p:cNvCxnSpPr>
            <a:cxnSpLocks/>
          </p:cNvCxnSpPr>
          <p:nvPr/>
        </p:nvCxnSpPr>
        <p:spPr>
          <a:xfrm>
            <a:off x="1378821" y="1837166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Düz Bağlayıcı 12">
            <a:extLst>
              <a:ext uri="{FF2B5EF4-FFF2-40B4-BE49-F238E27FC236}">
                <a16:creationId xmlns:a16="http://schemas.microsoft.com/office/drawing/2014/main" id="{38D005C0-1400-4404-AB06-3B3340AAFD8B}"/>
              </a:ext>
            </a:extLst>
          </p:cNvPr>
          <p:cNvCxnSpPr>
            <a:cxnSpLocks/>
          </p:cNvCxnSpPr>
          <p:nvPr/>
        </p:nvCxnSpPr>
        <p:spPr>
          <a:xfrm>
            <a:off x="1378821" y="1334246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Düz Bağlayıcı 14">
            <a:extLst>
              <a:ext uri="{FF2B5EF4-FFF2-40B4-BE49-F238E27FC236}">
                <a16:creationId xmlns:a16="http://schemas.microsoft.com/office/drawing/2014/main" id="{9AB78EF1-CCA8-4E93-944A-2CDE5CB0A754}"/>
              </a:ext>
            </a:extLst>
          </p:cNvPr>
          <p:cNvCxnSpPr>
            <a:cxnSpLocks/>
          </p:cNvCxnSpPr>
          <p:nvPr/>
        </p:nvCxnSpPr>
        <p:spPr>
          <a:xfrm>
            <a:off x="1378821" y="1333722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Düz Bağlayıcı 16">
            <a:extLst>
              <a:ext uri="{FF2B5EF4-FFF2-40B4-BE49-F238E27FC236}">
                <a16:creationId xmlns:a16="http://schemas.microsoft.com/office/drawing/2014/main" id="{C0F023AA-CDA6-479C-9804-7A86D8B633D9}"/>
              </a:ext>
            </a:extLst>
          </p:cNvPr>
          <p:cNvCxnSpPr>
            <a:cxnSpLocks/>
          </p:cNvCxnSpPr>
          <p:nvPr/>
        </p:nvCxnSpPr>
        <p:spPr>
          <a:xfrm>
            <a:off x="7259237" y="1333722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Düz Bağlayıcı 36">
            <a:extLst>
              <a:ext uri="{FF2B5EF4-FFF2-40B4-BE49-F238E27FC236}">
                <a16:creationId xmlns:a16="http://schemas.microsoft.com/office/drawing/2014/main" id="{E479AD5B-903B-477F-A7CB-7CA4222A3293}"/>
              </a:ext>
            </a:extLst>
          </p:cNvPr>
          <p:cNvCxnSpPr>
            <a:cxnSpLocks/>
          </p:cNvCxnSpPr>
          <p:nvPr/>
        </p:nvCxnSpPr>
        <p:spPr>
          <a:xfrm>
            <a:off x="1378821" y="246020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Düz Bağlayıcı 37">
            <a:extLst>
              <a:ext uri="{FF2B5EF4-FFF2-40B4-BE49-F238E27FC236}">
                <a16:creationId xmlns:a16="http://schemas.microsoft.com/office/drawing/2014/main" id="{96ADE643-4EB3-48A4-8E2E-DFC14373129D}"/>
              </a:ext>
            </a:extLst>
          </p:cNvPr>
          <p:cNvCxnSpPr>
            <a:cxnSpLocks/>
          </p:cNvCxnSpPr>
          <p:nvPr/>
        </p:nvCxnSpPr>
        <p:spPr>
          <a:xfrm>
            <a:off x="1378821" y="2254827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Düz Bağlayıcı 38">
            <a:extLst>
              <a:ext uri="{FF2B5EF4-FFF2-40B4-BE49-F238E27FC236}">
                <a16:creationId xmlns:a16="http://schemas.microsoft.com/office/drawing/2014/main" id="{7381A389-ED3A-4D81-A840-B8514D2846C6}"/>
              </a:ext>
            </a:extLst>
          </p:cNvPr>
          <p:cNvCxnSpPr>
            <a:cxnSpLocks/>
          </p:cNvCxnSpPr>
          <p:nvPr/>
        </p:nvCxnSpPr>
        <p:spPr>
          <a:xfrm>
            <a:off x="1378821" y="2604421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Düz Bağlayıcı 39">
            <a:extLst>
              <a:ext uri="{FF2B5EF4-FFF2-40B4-BE49-F238E27FC236}">
                <a16:creationId xmlns:a16="http://schemas.microsoft.com/office/drawing/2014/main" id="{D4F34484-F6FF-4C9C-94E3-744E310616EA}"/>
              </a:ext>
            </a:extLst>
          </p:cNvPr>
          <p:cNvCxnSpPr>
            <a:cxnSpLocks/>
          </p:cNvCxnSpPr>
          <p:nvPr/>
        </p:nvCxnSpPr>
        <p:spPr>
          <a:xfrm>
            <a:off x="1378821" y="2101501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Düz Bağlayıcı 40">
            <a:extLst>
              <a:ext uri="{FF2B5EF4-FFF2-40B4-BE49-F238E27FC236}">
                <a16:creationId xmlns:a16="http://schemas.microsoft.com/office/drawing/2014/main" id="{02055784-DBF9-45D7-A875-B053E62DC68D}"/>
              </a:ext>
            </a:extLst>
          </p:cNvPr>
          <p:cNvCxnSpPr>
            <a:cxnSpLocks/>
          </p:cNvCxnSpPr>
          <p:nvPr/>
        </p:nvCxnSpPr>
        <p:spPr>
          <a:xfrm>
            <a:off x="1378821" y="210097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Düz Bağlayıcı 41">
            <a:extLst>
              <a:ext uri="{FF2B5EF4-FFF2-40B4-BE49-F238E27FC236}">
                <a16:creationId xmlns:a16="http://schemas.microsoft.com/office/drawing/2014/main" id="{7BCD7A42-2734-47DB-9D6C-CFA8128B52EF}"/>
              </a:ext>
            </a:extLst>
          </p:cNvPr>
          <p:cNvCxnSpPr>
            <a:cxnSpLocks/>
          </p:cNvCxnSpPr>
          <p:nvPr/>
        </p:nvCxnSpPr>
        <p:spPr>
          <a:xfrm>
            <a:off x="7259237" y="210097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Düz Bağlayıcı 42">
            <a:extLst>
              <a:ext uri="{FF2B5EF4-FFF2-40B4-BE49-F238E27FC236}">
                <a16:creationId xmlns:a16="http://schemas.microsoft.com/office/drawing/2014/main" id="{F83D7FFC-14D4-4F8E-9AF8-030456C823AA}"/>
              </a:ext>
            </a:extLst>
          </p:cNvPr>
          <p:cNvCxnSpPr>
            <a:cxnSpLocks/>
          </p:cNvCxnSpPr>
          <p:nvPr/>
        </p:nvCxnSpPr>
        <p:spPr>
          <a:xfrm>
            <a:off x="1378821" y="326030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Düz Bağlayıcı 43">
            <a:extLst>
              <a:ext uri="{FF2B5EF4-FFF2-40B4-BE49-F238E27FC236}">
                <a16:creationId xmlns:a16="http://schemas.microsoft.com/office/drawing/2014/main" id="{DD0A931B-8F01-4C88-984B-D5E7D1D93A8A}"/>
              </a:ext>
            </a:extLst>
          </p:cNvPr>
          <p:cNvCxnSpPr>
            <a:cxnSpLocks/>
          </p:cNvCxnSpPr>
          <p:nvPr/>
        </p:nvCxnSpPr>
        <p:spPr>
          <a:xfrm>
            <a:off x="1378821" y="3054927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Düz Bağlayıcı 44">
            <a:extLst>
              <a:ext uri="{FF2B5EF4-FFF2-40B4-BE49-F238E27FC236}">
                <a16:creationId xmlns:a16="http://schemas.microsoft.com/office/drawing/2014/main" id="{655A50B2-B595-4CF0-B478-A61574D87CD3}"/>
              </a:ext>
            </a:extLst>
          </p:cNvPr>
          <p:cNvCxnSpPr>
            <a:cxnSpLocks/>
          </p:cNvCxnSpPr>
          <p:nvPr/>
        </p:nvCxnSpPr>
        <p:spPr>
          <a:xfrm>
            <a:off x="1378821" y="3404521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Düz Bağlayıcı 45">
            <a:extLst>
              <a:ext uri="{FF2B5EF4-FFF2-40B4-BE49-F238E27FC236}">
                <a16:creationId xmlns:a16="http://schemas.microsoft.com/office/drawing/2014/main" id="{F8A3F0EC-33DF-4B98-925C-9DFFDDE4192D}"/>
              </a:ext>
            </a:extLst>
          </p:cNvPr>
          <p:cNvCxnSpPr>
            <a:cxnSpLocks/>
          </p:cNvCxnSpPr>
          <p:nvPr/>
        </p:nvCxnSpPr>
        <p:spPr>
          <a:xfrm>
            <a:off x="1378821" y="2901601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Düz Bağlayıcı 46">
            <a:extLst>
              <a:ext uri="{FF2B5EF4-FFF2-40B4-BE49-F238E27FC236}">
                <a16:creationId xmlns:a16="http://schemas.microsoft.com/office/drawing/2014/main" id="{6FEB874F-2F33-45E1-9100-9C1B4B3F596A}"/>
              </a:ext>
            </a:extLst>
          </p:cNvPr>
          <p:cNvCxnSpPr>
            <a:cxnSpLocks/>
          </p:cNvCxnSpPr>
          <p:nvPr/>
        </p:nvCxnSpPr>
        <p:spPr>
          <a:xfrm>
            <a:off x="1378821" y="290107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Düz Bağlayıcı 47">
            <a:extLst>
              <a:ext uri="{FF2B5EF4-FFF2-40B4-BE49-F238E27FC236}">
                <a16:creationId xmlns:a16="http://schemas.microsoft.com/office/drawing/2014/main" id="{C183E2AA-0880-4156-8CE3-403E9C4BF215}"/>
              </a:ext>
            </a:extLst>
          </p:cNvPr>
          <p:cNvCxnSpPr>
            <a:cxnSpLocks/>
          </p:cNvCxnSpPr>
          <p:nvPr/>
        </p:nvCxnSpPr>
        <p:spPr>
          <a:xfrm>
            <a:off x="7259237" y="290107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Düz Bağlayıcı 48">
            <a:extLst>
              <a:ext uri="{FF2B5EF4-FFF2-40B4-BE49-F238E27FC236}">
                <a16:creationId xmlns:a16="http://schemas.microsoft.com/office/drawing/2014/main" id="{50610593-6A9F-41B3-9D64-CBFACB8080CE}"/>
              </a:ext>
            </a:extLst>
          </p:cNvPr>
          <p:cNvCxnSpPr>
            <a:cxnSpLocks/>
          </p:cNvCxnSpPr>
          <p:nvPr/>
        </p:nvCxnSpPr>
        <p:spPr>
          <a:xfrm>
            <a:off x="1378821" y="404135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Düz Bağlayıcı 49">
            <a:extLst>
              <a:ext uri="{FF2B5EF4-FFF2-40B4-BE49-F238E27FC236}">
                <a16:creationId xmlns:a16="http://schemas.microsoft.com/office/drawing/2014/main" id="{17F2C5FE-07BE-4687-8E14-3C9DDA8E649D}"/>
              </a:ext>
            </a:extLst>
          </p:cNvPr>
          <p:cNvCxnSpPr>
            <a:cxnSpLocks/>
          </p:cNvCxnSpPr>
          <p:nvPr/>
        </p:nvCxnSpPr>
        <p:spPr>
          <a:xfrm>
            <a:off x="1378821" y="3835977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Düz Bağlayıcı 50">
            <a:extLst>
              <a:ext uri="{FF2B5EF4-FFF2-40B4-BE49-F238E27FC236}">
                <a16:creationId xmlns:a16="http://schemas.microsoft.com/office/drawing/2014/main" id="{FC9EDFE3-7225-4605-ADF3-5D98A141B6F8}"/>
              </a:ext>
            </a:extLst>
          </p:cNvPr>
          <p:cNvCxnSpPr>
            <a:cxnSpLocks/>
          </p:cNvCxnSpPr>
          <p:nvPr/>
        </p:nvCxnSpPr>
        <p:spPr>
          <a:xfrm>
            <a:off x="1378821" y="4185571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Düz Bağlayıcı 51">
            <a:extLst>
              <a:ext uri="{FF2B5EF4-FFF2-40B4-BE49-F238E27FC236}">
                <a16:creationId xmlns:a16="http://schemas.microsoft.com/office/drawing/2014/main" id="{19CDABD6-AE14-42F2-9847-F114E9CFB3BB}"/>
              </a:ext>
            </a:extLst>
          </p:cNvPr>
          <p:cNvCxnSpPr>
            <a:cxnSpLocks/>
          </p:cNvCxnSpPr>
          <p:nvPr/>
        </p:nvCxnSpPr>
        <p:spPr>
          <a:xfrm>
            <a:off x="1378821" y="3682651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Düz Bağlayıcı 52">
            <a:extLst>
              <a:ext uri="{FF2B5EF4-FFF2-40B4-BE49-F238E27FC236}">
                <a16:creationId xmlns:a16="http://schemas.microsoft.com/office/drawing/2014/main" id="{1D425F0E-F9BA-4F1A-A4EB-D4349D80F491}"/>
              </a:ext>
            </a:extLst>
          </p:cNvPr>
          <p:cNvCxnSpPr>
            <a:cxnSpLocks/>
          </p:cNvCxnSpPr>
          <p:nvPr/>
        </p:nvCxnSpPr>
        <p:spPr>
          <a:xfrm>
            <a:off x="1378821" y="368212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Düz Bağlayıcı 53">
            <a:extLst>
              <a:ext uri="{FF2B5EF4-FFF2-40B4-BE49-F238E27FC236}">
                <a16:creationId xmlns:a16="http://schemas.microsoft.com/office/drawing/2014/main" id="{3DCBD6BC-6C84-4826-A73C-5F6EA5C2D0E1}"/>
              </a:ext>
            </a:extLst>
          </p:cNvPr>
          <p:cNvCxnSpPr>
            <a:cxnSpLocks/>
          </p:cNvCxnSpPr>
          <p:nvPr/>
        </p:nvCxnSpPr>
        <p:spPr>
          <a:xfrm>
            <a:off x="7259237" y="368212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Düz Bağlayıcı 55">
            <a:extLst>
              <a:ext uri="{FF2B5EF4-FFF2-40B4-BE49-F238E27FC236}">
                <a16:creationId xmlns:a16="http://schemas.microsoft.com/office/drawing/2014/main" id="{9C2B11A2-23E7-4F53-B2D4-188F8B75C10D}"/>
              </a:ext>
            </a:extLst>
          </p:cNvPr>
          <p:cNvCxnSpPr>
            <a:cxnSpLocks/>
          </p:cNvCxnSpPr>
          <p:nvPr/>
        </p:nvCxnSpPr>
        <p:spPr>
          <a:xfrm>
            <a:off x="1378820" y="4808011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Düz Bağlayıcı 56">
            <a:extLst>
              <a:ext uri="{FF2B5EF4-FFF2-40B4-BE49-F238E27FC236}">
                <a16:creationId xmlns:a16="http://schemas.microsoft.com/office/drawing/2014/main" id="{5A649613-CAF0-4129-999B-10CF2EC28DF8}"/>
              </a:ext>
            </a:extLst>
          </p:cNvPr>
          <p:cNvCxnSpPr>
            <a:cxnSpLocks/>
          </p:cNvCxnSpPr>
          <p:nvPr/>
        </p:nvCxnSpPr>
        <p:spPr>
          <a:xfrm>
            <a:off x="1378820" y="4602632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Düz Bağlayıcı 57">
            <a:extLst>
              <a:ext uri="{FF2B5EF4-FFF2-40B4-BE49-F238E27FC236}">
                <a16:creationId xmlns:a16="http://schemas.microsoft.com/office/drawing/2014/main" id="{AD6FE96E-91A2-4FAD-84DA-A9897C569E0C}"/>
              </a:ext>
            </a:extLst>
          </p:cNvPr>
          <p:cNvCxnSpPr>
            <a:cxnSpLocks/>
          </p:cNvCxnSpPr>
          <p:nvPr/>
        </p:nvCxnSpPr>
        <p:spPr>
          <a:xfrm>
            <a:off x="1378820" y="4952226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Düz Bağlayıcı 58">
            <a:extLst>
              <a:ext uri="{FF2B5EF4-FFF2-40B4-BE49-F238E27FC236}">
                <a16:creationId xmlns:a16="http://schemas.microsoft.com/office/drawing/2014/main" id="{6045BE8F-9798-48DF-B04F-55E7953553D1}"/>
              </a:ext>
            </a:extLst>
          </p:cNvPr>
          <p:cNvCxnSpPr>
            <a:cxnSpLocks/>
          </p:cNvCxnSpPr>
          <p:nvPr/>
        </p:nvCxnSpPr>
        <p:spPr>
          <a:xfrm>
            <a:off x="1378820" y="4449306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Düz Bağlayıcı 59">
            <a:extLst>
              <a:ext uri="{FF2B5EF4-FFF2-40B4-BE49-F238E27FC236}">
                <a16:creationId xmlns:a16="http://schemas.microsoft.com/office/drawing/2014/main" id="{EBA2E3C3-F3ED-4536-BA29-9EFF9A77A43A}"/>
              </a:ext>
            </a:extLst>
          </p:cNvPr>
          <p:cNvCxnSpPr>
            <a:cxnSpLocks/>
          </p:cNvCxnSpPr>
          <p:nvPr/>
        </p:nvCxnSpPr>
        <p:spPr>
          <a:xfrm>
            <a:off x="1378820" y="4448782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Düz Bağlayıcı 60">
            <a:extLst>
              <a:ext uri="{FF2B5EF4-FFF2-40B4-BE49-F238E27FC236}">
                <a16:creationId xmlns:a16="http://schemas.microsoft.com/office/drawing/2014/main" id="{03DABE68-8CB2-4957-BB0A-1BBD1F8F9D95}"/>
              </a:ext>
            </a:extLst>
          </p:cNvPr>
          <p:cNvCxnSpPr>
            <a:cxnSpLocks/>
          </p:cNvCxnSpPr>
          <p:nvPr/>
        </p:nvCxnSpPr>
        <p:spPr>
          <a:xfrm>
            <a:off x="7259236" y="4448782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Düz Bağlayıcı 62">
            <a:extLst>
              <a:ext uri="{FF2B5EF4-FFF2-40B4-BE49-F238E27FC236}">
                <a16:creationId xmlns:a16="http://schemas.microsoft.com/office/drawing/2014/main" id="{FFC42A24-F36E-4CDD-86EE-410F29A9AF0B}"/>
              </a:ext>
            </a:extLst>
          </p:cNvPr>
          <p:cNvCxnSpPr>
            <a:cxnSpLocks/>
          </p:cNvCxnSpPr>
          <p:nvPr/>
        </p:nvCxnSpPr>
        <p:spPr>
          <a:xfrm>
            <a:off x="1378820" y="5611825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Düz Bağlayıcı 63">
            <a:extLst>
              <a:ext uri="{FF2B5EF4-FFF2-40B4-BE49-F238E27FC236}">
                <a16:creationId xmlns:a16="http://schemas.microsoft.com/office/drawing/2014/main" id="{A2398773-2804-4F64-A2D7-923085A7FD6E}"/>
              </a:ext>
            </a:extLst>
          </p:cNvPr>
          <p:cNvCxnSpPr>
            <a:cxnSpLocks/>
          </p:cNvCxnSpPr>
          <p:nvPr/>
        </p:nvCxnSpPr>
        <p:spPr>
          <a:xfrm>
            <a:off x="1378820" y="540644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Düz Bağlayıcı 64">
            <a:extLst>
              <a:ext uri="{FF2B5EF4-FFF2-40B4-BE49-F238E27FC236}">
                <a16:creationId xmlns:a16="http://schemas.microsoft.com/office/drawing/2014/main" id="{A225676F-BB59-444C-ABCB-C4947B6E15C0}"/>
              </a:ext>
            </a:extLst>
          </p:cNvPr>
          <p:cNvCxnSpPr>
            <a:cxnSpLocks/>
          </p:cNvCxnSpPr>
          <p:nvPr/>
        </p:nvCxnSpPr>
        <p:spPr>
          <a:xfrm>
            <a:off x="1378820" y="5756040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Düz Bağlayıcı 65">
            <a:extLst>
              <a:ext uri="{FF2B5EF4-FFF2-40B4-BE49-F238E27FC236}">
                <a16:creationId xmlns:a16="http://schemas.microsoft.com/office/drawing/2014/main" id="{39739F98-A0CC-415B-A250-4F4117F970A5}"/>
              </a:ext>
            </a:extLst>
          </p:cNvPr>
          <p:cNvCxnSpPr>
            <a:cxnSpLocks/>
          </p:cNvCxnSpPr>
          <p:nvPr/>
        </p:nvCxnSpPr>
        <p:spPr>
          <a:xfrm>
            <a:off x="1378820" y="5253120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Düz Bağlayıcı 66">
            <a:extLst>
              <a:ext uri="{FF2B5EF4-FFF2-40B4-BE49-F238E27FC236}">
                <a16:creationId xmlns:a16="http://schemas.microsoft.com/office/drawing/2014/main" id="{F5AC5EB3-B4D0-4680-B809-E9A3FE5D4D85}"/>
              </a:ext>
            </a:extLst>
          </p:cNvPr>
          <p:cNvCxnSpPr>
            <a:cxnSpLocks/>
          </p:cNvCxnSpPr>
          <p:nvPr/>
        </p:nvCxnSpPr>
        <p:spPr>
          <a:xfrm>
            <a:off x="1378820" y="525259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Düz Bağlayıcı 67">
            <a:extLst>
              <a:ext uri="{FF2B5EF4-FFF2-40B4-BE49-F238E27FC236}">
                <a16:creationId xmlns:a16="http://schemas.microsoft.com/office/drawing/2014/main" id="{579C9303-2191-4863-8BF9-4BE0BA185184}"/>
              </a:ext>
            </a:extLst>
          </p:cNvPr>
          <p:cNvCxnSpPr>
            <a:cxnSpLocks/>
          </p:cNvCxnSpPr>
          <p:nvPr/>
        </p:nvCxnSpPr>
        <p:spPr>
          <a:xfrm>
            <a:off x="7259236" y="525259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Düz Bağlayıcı 69">
            <a:extLst>
              <a:ext uri="{FF2B5EF4-FFF2-40B4-BE49-F238E27FC236}">
                <a16:creationId xmlns:a16="http://schemas.microsoft.com/office/drawing/2014/main" id="{E4383A70-90BA-4102-878C-B351232ECFFE}"/>
              </a:ext>
            </a:extLst>
          </p:cNvPr>
          <p:cNvCxnSpPr>
            <a:cxnSpLocks/>
          </p:cNvCxnSpPr>
          <p:nvPr/>
        </p:nvCxnSpPr>
        <p:spPr>
          <a:xfrm>
            <a:off x="1378820" y="6402400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Düz Bağlayıcı 70">
            <a:extLst>
              <a:ext uri="{FF2B5EF4-FFF2-40B4-BE49-F238E27FC236}">
                <a16:creationId xmlns:a16="http://schemas.microsoft.com/office/drawing/2014/main" id="{8A3FA4E1-0F7D-4DDF-937D-062BBB1E38A9}"/>
              </a:ext>
            </a:extLst>
          </p:cNvPr>
          <p:cNvCxnSpPr>
            <a:cxnSpLocks/>
          </p:cNvCxnSpPr>
          <p:nvPr/>
        </p:nvCxnSpPr>
        <p:spPr>
          <a:xfrm>
            <a:off x="1378820" y="6197021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Düz Bağlayıcı 71">
            <a:extLst>
              <a:ext uri="{FF2B5EF4-FFF2-40B4-BE49-F238E27FC236}">
                <a16:creationId xmlns:a16="http://schemas.microsoft.com/office/drawing/2014/main" id="{55504FD0-FD32-469E-886E-F1B0693CE3D0}"/>
              </a:ext>
            </a:extLst>
          </p:cNvPr>
          <p:cNvCxnSpPr>
            <a:cxnSpLocks/>
          </p:cNvCxnSpPr>
          <p:nvPr/>
        </p:nvCxnSpPr>
        <p:spPr>
          <a:xfrm>
            <a:off x="1378820" y="6546615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Düz Bağlayıcı 72">
            <a:extLst>
              <a:ext uri="{FF2B5EF4-FFF2-40B4-BE49-F238E27FC236}">
                <a16:creationId xmlns:a16="http://schemas.microsoft.com/office/drawing/2014/main" id="{1278ED77-C802-4014-836F-984FF40D9EB2}"/>
              </a:ext>
            </a:extLst>
          </p:cNvPr>
          <p:cNvCxnSpPr>
            <a:cxnSpLocks/>
          </p:cNvCxnSpPr>
          <p:nvPr/>
        </p:nvCxnSpPr>
        <p:spPr>
          <a:xfrm>
            <a:off x="1378820" y="6043695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Düz Bağlayıcı 73">
            <a:extLst>
              <a:ext uri="{FF2B5EF4-FFF2-40B4-BE49-F238E27FC236}">
                <a16:creationId xmlns:a16="http://schemas.microsoft.com/office/drawing/2014/main" id="{13A78248-C78A-4F92-9BC1-5826A34E8885}"/>
              </a:ext>
            </a:extLst>
          </p:cNvPr>
          <p:cNvCxnSpPr>
            <a:cxnSpLocks/>
          </p:cNvCxnSpPr>
          <p:nvPr/>
        </p:nvCxnSpPr>
        <p:spPr>
          <a:xfrm>
            <a:off x="1378820" y="604317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Düz Bağlayıcı 74">
            <a:extLst>
              <a:ext uri="{FF2B5EF4-FFF2-40B4-BE49-F238E27FC236}">
                <a16:creationId xmlns:a16="http://schemas.microsoft.com/office/drawing/2014/main" id="{2ACAD232-48F3-43CA-8DC7-ADAB28FFF4C7}"/>
              </a:ext>
            </a:extLst>
          </p:cNvPr>
          <p:cNvCxnSpPr>
            <a:cxnSpLocks/>
          </p:cNvCxnSpPr>
          <p:nvPr/>
        </p:nvCxnSpPr>
        <p:spPr>
          <a:xfrm>
            <a:off x="7259236" y="604317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Düz Bağlayıcı 75">
            <a:extLst>
              <a:ext uri="{FF2B5EF4-FFF2-40B4-BE49-F238E27FC236}">
                <a16:creationId xmlns:a16="http://schemas.microsoft.com/office/drawing/2014/main" id="{50D63D7E-43F4-4428-BA39-1FF7FEECF06B}"/>
              </a:ext>
            </a:extLst>
          </p:cNvPr>
          <p:cNvCxnSpPr>
            <a:cxnSpLocks/>
          </p:cNvCxnSpPr>
          <p:nvPr/>
        </p:nvCxnSpPr>
        <p:spPr>
          <a:xfrm>
            <a:off x="1378820" y="7202500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Düz Bağlayıcı 76">
            <a:extLst>
              <a:ext uri="{FF2B5EF4-FFF2-40B4-BE49-F238E27FC236}">
                <a16:creationId xmlns:a16="http://schemas.microsoft.com/office/drawing/2014/main" id="{99E98815-B035-433A-98A5-AD1D4F3CE896}"/>
              </a:ext>
            </a:extLst>
          </p:cNvPr>
          <p:cNvCxnSpPr>
            <a:cxnSpLocks/>
          </p:cNvCxnSpPr>
          <p:nvPr/>
        </p:nvCxnSpPr>
        <p:spPr>
          <a:xfrm>
            <a:off x="1378820" y="6997121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Düz Bağlayıcı 77">
            <a:extLst>
              <a:ext uri="{FF2B5EF4-FFF2-40B4-BE49-F238E27FC236}">
                <a16:creationId xmlns:a16="http://schemas.microsoft.com/office/drawing/2014/main" id="{C8E18725-4299-4370-B4DD-638E3BC6A2B2}"/>
              </a:ext>
            </a:extLst>
          </p:cNvPr>
          <p:cNvCxnSpPr>
            <a:cxnSpLocks/>
          </p:cNvCxnSpPr>
          <p:nvPr/>
        </p:nvCxnSpPr>
        <p:spPr>
          <a:xfrm>
            <a:off x="1378820" y="7346715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Düz Bağlayıcı 78">
            <a:extLst>
              <a:ext uri="{FF2B5EF4-FFF2-40B4-BE49-F238E27FC236}">
                <a16:creationId xmlns:a16="http://schemas.microsoft.com/office/drawing/2014/main" id="{C8EB0C3B-E1D0-4FAF-880C-0016D6904658}"/>
              </a:ext>
            </a:extLst>
          </p:cNvPr>
          <p:cNvCxnSpPr>
            <a:cxnSpLocks/>
          </p:cNvCxnSpPr>
          <p:nvPr/>
        </p:nvCxnSpPr>
        <p:spPr>
          <a:xfrm>
            <a:off x="1378820" y="6843795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Düz Bağlayıcı 79">
            <a:extLst>
              <a:ext uri="{FF2B5EF4-FFF2-40B4-BE49-F238E27FC236}">
                <a16:creationId xmlns:a16="http://schemas.microsoft.com/office/drawing/2014/main" id="{4BA4CF5A-DF6C-48D0-A7A8-AA4EDAAE447D}"/>
              </a:ext>
            </a:extLst>
          </p:cNvPr>
          <p:cNvCxnSpPr>
            <a:cxnSpLocks/>
          </p:cNvCxnSpPr>
          <p:nvPr/>
        </p:nvCxnSpPr>
        <p:spPr>
          <a:xfrm>
            <a:off x="1378820" y="684327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Düz Bağlayıcı 80">
            <a:extLst>
              <a:ext uri="{FF2B5EF4-FFF2-40B4-BE49-F238E27FC236}">
                <a16:creationId xmlns:a16="http://schemas.microsoft.com/office/drawing/2014/main" id="{6BA1C6CF-2376-4626-B42F-082C18A97F99}"/>
              </a:ext>
            </a:extLst>
          </p:cNvPr>
          <p:cNvCxnSpPr>
            <a:cxnSpLocks/>
          </p:cNvCxnSpPr>
          <p:nvPr/>
        </p:nvCxnSpPr>
        <p:spPr>
          <a:xfrm>
            <a:off x="7259236" y="684327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Düz Bağlayıcı 81">
            <a:extLst>
              <a:ext uri="{FF2B5EF4-FFF2-40B4-BE49-F238E27FC236}">
                <a16:creationId xmlns:a16="http://schemas.microsoft.com/office/drawing/2014/main" id="{919E3BB3-161E-45B7-BC84-9152B58DCC28}"/>
              </a:ext>
            </a:extLst>
          </p:cNvPr>
          <p:cNvCxnSpPr>
            <a:cxnSpLocks/>
          </p:cNvCxnSpPr>
          <p:nvPr/>
        </p:nvCxnSpPr>
        <p:spPr>
          <a:xfrm>
            <a:off x="1378820" y="7993075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Düz Bağlayıcı 82">
            <a:extLst>
              <a:ext uri="{FF2B5EF4-FFF2-40B4-BE49-F238E27FC236}">
                <a16:creationId xmlns:a16="http://schemas.microsoft.com/office/drawing/2014/main" id="{07762B19-FC04-439B-B0EF-04F8C5F3360A}"/>
              </a:ext>
            </a:extLst>
          </p:cNvPr>
          <p:cNvCxnSpPr>
            <a:cxnSpLocks/>
          </p:cNvCxnSpPr>
          <p:nvPr/>
        </p:nvCxnSpPr>
        <p:spPr>
          <a:xfrm>
            <a:off x="1378820" y="778769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Düz Bağlayıcı 83">
            <a:extLst>
              <a:ext uri="{FF2B5EF4-FFF2-40B4-BE49-F238E27FC236}">
                <a16:creationId xmlns:a16="http://schemas.microsoft.com/office/drawing/2014/main" id="{641F72D1-CBBA-41AC-9DA6-355890CE8977}"/>
              </a:ext>
            </a:extLst>
          </p:cNvPr>
          <p:cNvCxnSpPr>
            <a:cxnSpLocks/>
          </p:cNvCxnSpPr>
          <p:nvPr/>
        </p:nvCxnSpPr>
        <p:spPr>
          <a:xfrm>
            <a:off x="1378820" y="8137290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Düz Bağlayıcı 84">
            <a:extLst>
              <a:ext uri="{FF2B5EF4-FFF2-40B4-BE49-F238E27FC236}">
                <a16:creationId xmlns:a16="http://schemas.microsoft.com/office/drawing/2014/main" id="{2D5616F2-95B6-42BB-B4F9-4AFD41B66390}"/>
              </a:ext>
            </a:extLst>
          </p:cNvPr>
          <p:cNvCxnSpPr>
            <a:cxnSpLocks/>
          </p:cNvCxnSpPr>
          <p:nvPr/>
        </p:nvCxnSpPr>
        <p:spPr>
          <a:xfrm>
            <a:off x="1378820" y="7634370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Düz Bağlayıcı 85">
            <a:extLst>
              <a:ext uri="{FF2B5EF4-FFF2-40B4-BE49-F238E27FC236}">
                <a16:creationId xmlns:a16="http://schemas.microsoft.com/office/drawing/2014/main" id="{0143FC62-2733-4DD7-8D41-EA20E9CCA68F}"/>
              </a:ext>
            </a:extLst>
          </p:cNvPr>
          <p:cNvCxnSpPr>
            <a:cxnSpLocks/>
          </p:cNvCxnSpPr>
          <p:nvPr/>
        </p:nvCxnSpPr>
        <p:spPr>
          <a:xfrm>
            <a:off x="1378820" y="763384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Düz Bağlayıcı 86">
            <a:extLst>
              <a:ext uri="{FF2B5EF4-FFF2-40B4-BE49-F238E27FC236}">
                <a16:creationId xmlns:a16="http://schemas.microsoft.com/office/drawing/2014/main" id="{3BBEB936-4492-4FD3-943E-20A9ADCBB62F}"/>
              </a:ext>
            </a:extLst>
          </p:cNvPr>
          <p:cNvCxnSpPr>
            <a:cxnSpLocks/>
          </p:cNvCxnSpPr>
          <p:nvPr/>
        </p:nvCxnSpPr>
        <p:spPr>
          <a:xfrm>
            <a:off x="7259236" y="763384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Düz Bağlayıcı 87">
            <a:extLst>
              <a:ext uri="{FF2B5EF4-FFF2-40B4-BE49-F238E27FC236}">
                <a16:creationId xmlns:a16="http://schemas.microsoft.com/office/drawing/2014/main" id="{1DD2ED0D-628D-41E7-8FB3-1F1B6101A7FE}"/>
              </a:ext>
            </a:extLst>
          </p:cNvPr>
          <p:cNvCxnSpPr>
            <a:cxnSpLocks/>
          </p:cNvCxnSpPr>
          <p:nvPr/>
        </p:nvCxnSpPr>
        <p:spPr>
          <a:xfrm>
            <a:off x="1378820" y="8783650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Düz Bağlayıcı 88">
            <a:extLst>
              <a:ext uri="{FF2B5EF4-FFF2-40B4-BE49-F238E27FC236}">
                <a16:creationId xmlns:a16="http://schemas.microsoft.com/office/drawing/2014/main" id="{45A85FF5-6200-4F0D-9386-546D2D7E59BF}"/>
              </a:ext>
            </a:extLst>
          </p:cNvPr>
          <p:cNvCxnSpPr>
            <a:cxnSpLocks/>
          </p:cNvCxnSpPr>
          <p:nvPr/>
        </p:nvCxnSpPr>
        <p:spPr>
          <a:xfrm>
            <a:off x="1378820" y="8578271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Düz Bağlayıcı 89">
            <a:extLst>
              <a:ext uri="{FF2B5EF4-FFF2-40B4-BE49-F238E27FC236}">
                <a16:creationId xmlns:a16="http://schemas.microsoft.com/office/drawing/2014/main" id="{7A4AFA9A-E956-4554-BBCE-5FDD6A204245}"/>
              </a:ext>
            </a:extLst>
          </p:cNvPr>
          <p:cNvCxnSpPr>
            <a:cxnSpLocks/>
          </p:cNvCxnSpPr>
          <p:nvPr/>
        </p:nvCxnSpPr>
        <p:spPr>
          <a:xfrm>
            <a:off x="1378820" y="8927865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Düz Bağlayıcı 90">
            <a:extLst>
              <a:ext uri="{FF2B5EF4-FFF2-40B4-BE49-F238E27FC236}">
                <a16:creationId xmlns:a16="http://schemas.microsoft.com/office/drawing/2014/main" id="{A13C3102-FABA-4ABA-BD38-FC4FAF835772}"/>
              </a:ext>
            </a:extLst>
          </p:cNvPr>
          <p:cNvCxnSpPr>
            <a:cxnSpLocks/>
          </p:cNvCxnSpPr>
          <p:nvPr/>
        </p:nvCxnSpPr>
        <p:spPr>
          <a:xfrm>
            <a:off x="1378820" y="8424945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Düz Bağlayıcı 91">
            <a:extLst>
              <a:ext uri="{FF2B5EF4-FFF2-40B4-BE49-F238E27FC236}">
                <a16:creationId xmlns:a16="http://schemas.microsoft.com/office/drawing/2014/main" id="{D9683E73-B1A3-47DF-87C3-4A843A407804}"/>
              </a:ext>
            </a:extLst>
          </p:cNvPr>
          <p:cNvCxnSpPr>
            <a:cxnSpLocks/>
          </p:cNvCxnSpPr>
          <p:nvPr/>
        </p:nvCxnSpPr>
        <p:spPr>
          <a:xfrm>
            <a:off x="1378820" y="842442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Düz Bağlayıcı 92">
            <a:extLst>
              <a:ext uri="{FF2B5EF4-FFF2-40B4-BE49-F238E27FC236}">
                <a16:creationId xmlns:a16="http://schemas.microsoft.com/office/drawing/2014/main" id="{FEE40681-15E0-4BEF-BC00-5C39B829E882}"/>
              </a:ext>
            </a:extLst>
          </p:cNvPr>
          <p:cNvCxnSpPr>
            <a:cxnSpLocks/>
          </p:cNvCxnSpPr>
          <p:nvPr/>
        </p:nvCxnSpPr>
        <p:spPr>
          <a:xfrm>
            <a:off x="7259236" y="842442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Düz Bağlayıcı 93">
            <a:extLst>
              <a:ext uri="{FF2B5EF4-FFF2-40B4-BE49-F238E27FC236}">
                <a16:creationId xmlns:a16="http://schemas.microsoft.com/office/drawing/2014/main" id="{74F969A8-D533-4EF6-A302-4248D9BFE320}"/>
              </a:ext>
            </a:extLst>
          </p:cNvPr>
          <p:cNvCxnSpPr>
            <a:cxnSpLocks/>
          </p:cNvCxnSpPr>
          <p:nvPr/>
        </p:nvCxnSpPr>
        <p:spPr>
          <a:xfrm>
            <a:off x="1378820" y="9555175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Düz Bağlayıcı 94">
            <a:extLst>
              <a:ext uri="{FF2B5EF4-FFF2-40B4-BE49-F238E27FC236}">
                <a16:creationId xmlns:a16="http://schemas.microsoft.com/office/drawing/2014/main" id="{4874C9C6-F218-43A0-A64E-F765CF9CE9A0}"/>
              </a:ext>
            </a:extLst>
          </p:cNvPr>
          <p:cNvCxnSpPr>
            <a:cxnSpLocks/>
          </p:cNvCxnSpPr>
          <p:nvPr/>
        </p:nvCxnSpPr>
        <p:spPr>
          <a:xfrm>
            <a:off x="1378820" y="934979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Düz Bağlayıcı 95">
            <a:extLst>
              <a:ext uri="{FF2B5EF4-FFF2-40B4-BE49-F238E27FC236}">
                <a16:creationId xmlns:a16="http://schemas.microsoft.com/office/drawing/2014/main" id="{82E5399D-69F4-4B30-9A66-99E255071B26}"/>
              </a:ext>
            </a:extLst>
          </p:cNvPr>
          <p:cNvCxnSpPr>
            <a:cxnSpLocks/>
          </p:cNvCxnSpPr>
          <p:nvPr/>
        </p:nvCxnSpPr>
        <p:spPr>
          <a:xfrm>
            <a:off x="1378820" y="9699390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Düz Bağlayıcı 96">
            <a:extLst>
              <a:ext uri="{FF2B5EF4-FFF2-40B4-BE49-F238E27FC236}">
                <a16:creationId xmlns:a16="http://schemas.microsoft.com/office/drawing/2014/main" id="{17CD9019-A071-4BB6-872E-57BB78064196}"/>
              </a:ext>
            </a:extLst>
          </p:cNvPr>
          <p:cNvCxnSpPr>
            <a:cxnSpLocks/>
          </p:cNvCxnSpPr>
          <p:nvPr/>
        </p:nvCxnSpPr>
        <p:spPr>
          <a:xfrm>
            <a:off x="1378820" y="9196470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Düz Bağlayıcı 97">
            <a:extLst>
              <a:ext uri="{FF2B5EF4-FFF2-40B4-BE49-F238E27FC236}">
                <a16:creationId xmlns:a16="http://schemas.microsoft.com/office/drawing/2014/main" id="{4EA3A2CD-9E3E-48E2-968A-5CCEFF612454}"/>
              </a:ext>
            </a:extLst>
          </p:cNvPr>
          <p:cNvCxnSpPr>
            <a:cxnSpLocks/>
          </p:cNvCxnSpPr>
          <p:nvPr/>
        </p:nvCxnSpPr>
        <p:spPr>
          <a:xfrm>
            <a:off x="1378820" y="919594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Düz Bağlayıcı 98">
            <a:extLst>
              <a:ext uri="{FF2B5EF4-FFF2-40B4-BE49-F238E27FC236}">
                <a16:creationId xmlns:a16="http://schemas.microsoft.com/office/drawing/2014/main" id="{FA755597-0EAD-4673-9DA9-2103D4EED722}"/>
              </a:ext>
            </a:extLst>
          </p:cNvPr>
          <p:cNvCxnSpPr>
            <a:cxnSpLocks/>
          </p:cNvCxnSpPr>
          <p:nvPr/>
        </p:nvCxnSpPr>
        <p:spPr>
          <a:xfrm>
            <a:off x="7259236" y="919594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Metin kutusu 106">
            <a:extLst>
              <a:ext uri="{FF2B5EF4-FFF2-40B4-BE49-F238E27FC236}">
                <a16:creationId xmlns:a16="http://schemas.microsoft.com/office/drawing/2014/main" id="{CFC7E697-3194-4EFC-96C7-8F775998CF62}"/>
              </a:ext>
            </a:extLst>
          </p:cNvPr>
          <p:cNvSpPr txBox="1"/>
          <p:nvPr/>
        </p:nvSpPr>
        <p:spPr>
          <a:xfrm>
            <a:off x="1318552" y="1016274"/>
            <a:ext cx="59864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200" dirty="0"/>
              <a:t>ADIM ve SOYADIM : ………………………………………….…………SINIFIM : …….....  NUMARAM : …………. </a:t>
            </a:r>
          </a:p>
        </p:txBody>
      </p:sp>
      <p:sp>
        <p:nvSpPr>
          <p:cNvPr id="109" name="Metin kutusu 108">
            <a:extLst>
              <a:ext uri="{FF2B5EF4-FFF2-40B4-BE49-F238E27FC236}">
                <a16:creationId xmlns:a16="http://schemas.microsoft.com/office/drawing/2014/main" id="{CBD22B90-7DAA-44E9-B4AE-2E6C8C38372D}"/>
              </a:ext>
            </a:extLst>
          </p:cNvPr>
          <p:cNvSpPr txBox="1"/>
          <p:nvPr/>
        </p:nvSpPr>
        <p:spPr>
          <a:xfrm>
            <a:off x="2750452" y="9789350"/>
            <a:ext cx="35169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dirty="0"/>
              <a:t>Öğretmenim : Ersan Taran</a:t>
            </a:r>
          </a:p>
        </p:txBody>
      </p:sp>
      <p:sp>
        <p:nvSpPr>
          <p:cNvPr id="3" name="Serbest Form: Şekil 2">
            <a:extLst>
              <a:ext uri="{FF2B5EF4-FFF2-40B4-BE49-F238E27FC236}">
                <a16:creationId xmlns:a16="http://schemas.microsoft.com/office/drawing/2014/main" id="{99DAAA5B-BC40-45E6-9E1A-8F2610F728BA}"/>
              </a:ext>
            </a:extLst>
          </p:cNvPr>
          <p:cNvSpPr/>
          <p:nvPr/>
        </p:nvSpPr>
        <p:spPr>
          <a:xfrm>
            <a:off x="285240" y="286264"/>
            <a:ext cx="6959529" cy="9959029"/>
          </a:xfrm>
          <a:custGeom>
            <a:avLst/>
            <a:gdLst>
              <a:gd name="connsiteX0" fmla="*/ 6959529 w 6959529"/>
              <a:gd name="connsiteY0" fmla="*/ 536733 h 10436107"/>
              <a:gd name="connsiteX1" fmla="*/ 6164398 w 6959529"/>
              <a:gd name="connsiteY1" fmla="*/ 99412 h 10436107"/>
              <a:gd name="connsiteX2" fmla="*/ 4951824 w 6959529"/>
              <a:gd name="connsiteY2" fmla="*/ 218681 h 10436107"/>
              <a:gd name="connsiteX3" fmla="*/ 4275964 w 6959529"/>
              <a:gd name="connsiteY3" fmla="*/ 437342 h 10436107"/>
              <a:gd name="connsiteX4" fmla="*/ 3043511 w 6959529"/>
              <a:gd name="connsiteY4" fmla="*/ 20 h 10436107"/>
              <a:gd name="connsiteX5" fmla="*/ 1950207 w 6959529"/>
              <a:gd name="connsiteY5" fmla="*/ 417464 h 10436107"/>
              <a:gd name="connsiteX6" fmla="*/ 697877 w 6959529"/>
              <a:gd name="connsiteY6" fmla="*/ 79533 h 10436107"/>
              <a:gd name="connsiteX7" fmla="*/ 2137 w 6959529"/>
              <a:gd name="connsiteY7" fmla="*/ 636125 h 10436107"/>
              <a:gd name="connsiteX8" fmla="*/ 479216 w 6959529"/>
              <a:gd name="connsiteY8" fmla="*/ 2067360 h 10436107"/>
              <a:gd name="connsiteX9" fmla="*/ 439459 w 6959529"/>
              <a:gd name="connsiteY9" fmla="*/ 3160664 h 10436107"/>
              <a:gd name="connsiteX10" fmla="*/ 61772 w 6959529"/>
              <a:gd name="connsiteY10" fmla="*/ 4253968 h 10436107"/>
              <a:gd name="connsiteX11" fmla="*/ 459337 w 6959529"/>
              <a:gd name="connsiteY11" fmla="*/ 5466542 h 10436107"/>
              <a:gd name="connsiteX12" fmla="*/ 757511 w 6959529"/>
              <a:gd name="connsiteY12" fmla="*/ 6917655 h 10436107"/>
              <a:gd name="connsiteX13" fmla="*/ 101529 w 6959529"/>
              <a:gd name="connsiteY13" fmla="*/ 8329012 h 10436107"/>
              <a:gd name="connsiteX14" fmla="*/ 757511 w 6959529"/>
              <a:gd name="connsiteY14" fmla="*/ 9720490 h 10436107"/>
              <a:gd name="connsiteX15" fmla="*/ 598485 w 6959529"/>
              <a:gd name="connsiteY15" fmla="*/ 10436107 h 10436107"/>
              <a:gd name="connsiteX0" fmla="*/ 6959529 w 6959529"/>
              <a:gd name="connsiteY0" fmla="*/ 536733 h 10436107"/>
              <a:gd name="connsiteX1" fmla="*/ 6164398 w 6959529"/>
              <a:gd name="connsiteY1" fmla="*/ 99412 h 10436107"/>
              <a:gd name="connsiteX2" fmla="*/ 5249998 w 6959529"/>
              <a:gd name="connsiteY2" fmla="*/ 119290 h 10436107"/>
              <a:gd name="connsiteX3" fmla="*/ 4275964 w 6959529"/>
              <a:gd name="connsiteY3" fmla="*/ 437342 h 10436107"/>
              <a:gd name="connsiteX4" fmla="*/ 3043511 w 6959529"/>
              <a:gd name="connsiteY4" fmla="*/ 20 h 10436107"/>
              <a:gd name="connsiteX5" fmla="*/ 1950207 w 6959529"/>
              <a:gd name="connsiteY5" fmla="*/ 417464 h 10436107"/>
              <a:gd name="connsiteX6" fmla="*/ 697877 w 6959529"/>
              <a:gd name="connsiteY6" fmla="*/ 79533 h 10436107"/>
              <a:gd name="connsiteX7" fmla="*/ 2137 w 6959529"/>
              <a:gd name="connsiteY7" fmla="*/ 636125 h 10436107"/>
              <a:gd name="connsiteX8" fmla="*/ 479216 w 6959529"/>
              <a:gd name="connsiteY8" fmla="*/ 2067360 h 10436107"/>
              <a:gd name="connsiteX9" fmla="*/ 439459 w 6959529"/>
              <a:gd name="connsiteY9" fmla="*/ 3160664 h 10436107"/>
              <a:gd name="connsiteX10" fmla="*/ 61772 w 6959529"/>
              <a:gd name="connsiteY10" fmla="*/ 4253968 h 10436107"/>
              <a:gd name="connsiteX11" fmla="*/ 459337 w 6959529"/>
              <a:gd name="connsiteY11" fmla="*/ 5466542 h 10436107"/>
              <a:gd name="connsiteX12" fmla="*/ 757511 w 6959529"/>
              <a:gd name="connsiteY12" fmla="*/ 6917655 h 10436107"/>
              <a:gd name="connsiteX13" fmla="*/ 101529 w 6959529"/>
              <a:gd name="connsiteY13" fmla="*/ 8329012 h 10436107"/>
              <a:gd name="connsiteX14" fmla="*/ 757511 w 6959529"/>
              <a:gd name="connsiteY14" fmla="*/ 9720490 h 10436107"/>
              <a:gd name="connsiteX15" fmla="*/ 598485 w 6959529"/>
              <a:gd name="connsiteY15" fmla="*/ 10436107 h 10436107"/>
              <a:gd name="connsiteX0" fmla="*/ 6959529 w 6959529"/>
              <a:gd name="connsiteY0" fmla="*/ 536733 h 10436107"/>
              <a:gd name="connsiteX1" fmla="*/ 6164398 w 6959529"/>
              <a:gd name="connsiteY1" fmla="*/ 99412 h 10436107"/>
              <a:gd name="connsiteX2" fmla="*/ 5249998 w 6959529"/>
              <a:gd name="connsiteY2" fmla="*/ 119290 h 10436107"/>
              <a:gd name="connsiteX3" fmla="*/ 4275964 w 6959529"/>
              <a:gd name="connsiteY3" fmla="*/ 437342 h 10436107"/>
              <a:gd name="connsiteX4" fmla="*/ 3043511 w 6959529"/>
              <a:gd name="connsiteY4" fmla="*/ 20 h 10436107"/>
              <a:gd name="connsiteX5" fmla="*/ 1950207 w 6959529"/>
              <a:gd name="connsiteY5" fmla="*/ 417464 h 10436107"/>
              <a:gd name="connsiteX6" fmla="*/ 697877 w 6959529"/>
              <a:gd name="connsiteY6" fmla="*/ 79533 h 10436107"/>
              <a:gd name="connsiteX7" fmla="*/ 2137 w 6959529"/>
              <a:gd name="connsiteY7" fmla="*/ 636125 h 10436107"/>
              <a:gd name="connsiteX8" fmla="*/ 479216 w 6959529"/>
              <a:gd name="connsiteY8" fmla="*/ 2067360 h 10436107"/>
              <a:gd name="connsiteX9" fmla="*/ 439459 w 6959529"/>
              <a:gd name="connsiteY9" fmla="*/ 3160664 h 10436107"/>
              <a:gd name="connsiteX10" fmla="*/ 61772 w 6959529"/>
              <a:gd name="connsiteY10" fmla="*/ 4253968 h 10436107"/>
              <a:gd name="connsiteX11" fmla="*/ 459337 w 6959529"/>
              <a:gd name="connsiteY11" fmla="*/ 5466542 h 10436107"/>
              <a:gd name="connsiteX12" fmla="*/ 757511 w 6959529"/>
              <a:gd name="connsiteY12" fmla="*/ 6917655 h 10436107"/>
              <a:gd name="connsiteX13" fmla="*/ 101529 w 6959529"/>
              <a:gd name="connsiteY13" fmla="*/ 8329012 h 10436107"/>
              <a:gd name="connsiteX14" fmla="*/ 757511 w 6959529"/>
              <a:gd name="connsiteY14" fmla="*/ 9720490 h 10436107"/>
              <a:gd name="connsiteX15" fmla="*/ 598485 w 6959529"/>
              <a:gd name="connsiteY15" fmla="*/ 10436107 h 10436107"/>
              <a:gd name="connsiteX0" fmla="*/ 6959529 w 6959529"/>
              <a:gd name="connsiteY0" fmla="*/ 536733 h 9720490"/>
              <a:gd name="connsiteX1" fmla="*/ 6164398 w 6959529"/>
              <a:gd name="connsiteY1" fmla="*/ 99412 h 9720490"/>
              <a:gd name="connsiteX2" fmla="*/ 5249998 w 6959529"/>
              <a:gd name="connsiteY2" fmla="*/ 119290 h 9720490"/>
              <a:gd name="connsiteX3" fmla="*/ 4275964 w 6959529"/>
              <a:gd name="connsiteY3" fmla="*/ 437342 h 9720490"/>
              <a:gd name="connsiteX4" fmla="*/ 3043511 w 6959529"/>
              <a:gd name="connsiteY4" fmla="*/ 20 h 9720490"/>
              <a:gd name="connsiteX5" fmla="*/ 1950207 w 6959529"/>
              <a:gd name="connsiteY5" fmla="*/ 417464 h 9720490"/>
              <a:gd name="connsiteX6" fmla="*/ 697877 w 6959529"/>
              <a:gd name="connsiteY6" fmla="*/ 79533 h 9720490"/>
              <a:gd name="connsiteX7" fmla="*/ 2137 w 6959529"/>
              <a:gd name="connsiteY7" fmla="*/ 636125 h 9720490"/>
              <a:gd name="connsiteX8" fmla="*/ 479216 w 6959529"/>
              <a:gd name="connsiteY8" fmla="*/ 2067360 h 9720490"/>
              <a:gd name="connsiteX9" fmla="*/ 439459 w 6959529"/>
              <a:gd name="connsiteY9" fmla="*/ 3160664 h 9720490"/>
              <a:gd name="connsiteX10" fmla="*/ 61772 w 6959529"/>
              <a:gd name="connsiteY10" fmla="*/ 4253968 h 9720490"/>
              <a:gd name="connsiteX11" fmla="*/ 459337 w 6959529"/>
              <a:gd name="connsiteY11" fmla="*/ 5466542 h 9720490"/>
              <a:gd name="connsiteX12" fmla="*/ 757511 w 6959529"/>
              <a:gd name="connsiteY12" fmla="*/ 6917655 h 9720490"/>
              <a:gd name="connsiteX13" fmla="*/ 101529 w 6959529"/>
              <a:gd name="connsiteY13" fmla="*/ 8329012 h 9720490"/>
              <a:gd name="connsiteX14" fmla="*/ 757511 w 6959529"/>
              <a:gd name="connsiteY14" fmla="*/ 9720490 h 9720490"/>
              <a:gd name="connsiteX0" fmla="*/ 6959529 w 6959529"/>
              <a:gd name="connsiteY0" fmla="*/ 536733 h 9959029"/>
              <a:gd name="connsiteX1" fmla="*/ 6164398 w 6959529"/>
              <a:gd name="connsiteY1" fmla="*/ 99412 h 9959029"/>
              <a:gd name="connsiteX2" fmla="*/ 5249998 w 6959529"/>
              <a:gd name="connsiteY2" fmla="*/ 119290 h 9959029"/>
              <a:gd name="connsiteX3" fmla="*/ 4275964 w 6959529"/>
              <a:gd name="connsiteY3" fmla="*/ 437342 h 9959029"/>
              <a:gd name="connsiteX4" fmla="*/ 3043511 w 6959529"/>
              <a:gd name="connsiteY4" fmla="*/ 20 h 9959029"/>
              <a:gd name="connsiteX5" fmla="*/ 1950207 w 6959529"/>
              <a:gd name="connsiteY5" fmla="*/ 417464 h 9959029"/>
              <a:gd name="connsiteX6" fmla="*/ 697877 w 6959529"/>
              <a:gd name="connsiteY6" fmla="*/ 79533 h 9959029"/>
              <a:gd name="connsiteX7" fmla="*/ 2137 w 6959529"/>
              <a:gd name="connsiteY7" fmla="*/ 636125 h 9959029"/>
              <a:gd name="connsiteX8" fmla="*/ 479216 w 6959529"/>
              <a:gd name="connsiteY8" fmla="*/ 2067360 h 9959029"/>
              <a:gd name="connsiteX9" fmla="*/ 439459 w 6959529"/>
              <a:gd name="connsiteY9" fmla="*/ 3160664 h 9959029"/>
              <a:gd name="connsiteX10" fmla="*/ 61772 w 6959529"/>
              <a:gd name="connsiteY10" fmla="*/ 4253968 h 9959029"/>
              <a:gd name="connsiteX11" fmla="*/ 459337 w 6959529"/>
              <a:gd name="connsiteY11" fmla="*/ 5466542 h 9959029"/>
              <a:gd name="connsiteX12" fmla="*/ 757511 w 6959529"/>
              <a:gd name="connsiteY12" fmla="*/ 6917655 h 9959029"/>
              <a:gd name="connsiteX13" fmla="*/ 101529 w 6959529"/>
              <a:gd name="connsiteY13" fmla="*/ 8329012 h 9959029"/>
              <a:gd name="connsiteX14" fmla="*/ 797267 w 6959529"/>
              <a:gd name="connsiteY14" fmla="*/ 9959029 h 9959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6959529" h="9959029">
                <a:moveTo>
                  <a:pt x="6959529" y="536733"/>
                </a:moveTo>
                <a:cubicBezTo>
                  <a:pt x="6729272" y="344577"/>
                  <a:pt x="6449320" y="168986"/>
                  <a:pt x="6164398" y="99412"/>
                </a:cubicBezTo>
                <a:cubicBezTo>
                  <a:pt x="5879476" y="29838"/>
                  <a:pt x="5564737" y="62968"/>
                  <a:pt x="5249998" y="119290"/>
                </a:cubicBezTo>
                <a:cubicBezTo>
                  <a:pt x="4935259" y="175612"/>
                  <a:pt x="4643712" y="457220"/>
                  <a:pt x="4275964" y="437342"/>
                </a:cubicBezTo>
                <a:cubicBezTo>
                  <a:pt x="3908216" y="417464"/>
                  <a:pt x="3431137" y="3333"/>
                  <a:pt x="3043511" y="20"/>
                </a:cubicBezTo>
                <a:cubicBezTo>
                  <a:pt x="2655885" y="-3293"/>
                  <a:pt x="2341146" y="404212"/>
                  <a:pt x="1950207" y="417464"/>
                </a:cubicBezTo>
                <a:cubicBezTo>
                  <a:pt x="1559268" y="430716"/>
                  <a:pt x="1022555" y="43089"/>
                  <a:pt x="697877" y="79533"/>
                </a:cubicBezTo>
                <a:cubicBezTo>
                  <a:pt x="373199" y="115976"/>
                  <a:pt x="38580" y="304820"/>
                  <a:pt x="2137" y="636125"/>
                </a:cubicBezTo>
                <a:cubicBezTo>
                  <a:pt x="-34307" y="967430"/>
                  <a:pt x="406329" y="1646604"/>
                  <a:pt x="479216" y="2067360"/>
                </a:cubicBezTo>
                <a:cubicBezTo>
                  <a:pt x="552103" y="2488116"/>
                  <a:pt x="509033" y="2796229"/>
                  <a:pt x="439459" y="3160664"/>
                </a:cubicBezTo>
                <a:cubicBezTo>
                  <a:pt x="369885" y="3525099"/>
                  <a:pt x="58459" y="3869655"/>
                  <a:pt x="61772" y="4253968"/>
                </a:cubicBezTo>
                <a:cubicBezTo>
                  <a:pt x="65085" y="4638281"/>
                  <a:pt x="343380" y="5022594"/>
                  <a:pt x="459337" y="5466542"/>
                </a:cubicBezTo>
                <a:cubicBezTo>
                  <a:pt x="575293" y="5910490"/>
                  <a:pt x="817146" y="6440577"/>
                  <a:pt x="757511" y="6917655"/>
                </a:cubicBezTo>
                <a:cubicBezTo>
                  <a:pt x="697876" y="7394733"/>
                  <a:pt x="94903" y="7822116"/>
                  <a:pt x="101529" y="8329012"/>
                </a:cubicBezTo>
                <a:cubicBezTo>
                  <a:pt x="108155" y="8835908"/>
                  <a:pt x="714441" y="9607847"/>
                  <a:pt x="797267" y="9959029"/>
                </a:cubicBezTo>
              </a:path>
            </a:pathLst>
          </a:cu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10" name="Resim 9">
            <a:extLst>
              <a:ext uri="{FF2B5EF4-FFF2-40B4-BE49-F238E27FC236}">
                <a16:creationId xmlns:a16="http://schemas.microsoft.com/office/drawing/2014/main" id="{1DEA5422-99A6-4A6C-B4FF-9BC252CF610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7" t="6503" r="2989" b="2740"/>
          <a:stretch/>
        </p:blipFill>
        <p:spPr>
          <a:xfrm>
            <a:off x="4641633" y="326965"/>
            <a:ext cx="582342" cy="577449"/>
          </a:xfrm>
          <a:prstGeom prst="rect">
            <a:avLst/>
          </a:prstGeom>
        </p:spPr>
      </p:pic>
      <p:pic>
        <p:nvPicPr>
          <p:cNvPr id="14" name="Resim 13">
            <a:extLst>
              <a:ext uri="{FF2B5EF4-FFF2-40B4-BE49-F238E27FC236}">
                <a16:creationId xmlns:a16="http://schemas.microsoft.com/office/drawing/2014/main" id="{50DA67F1-7BB9-44F7-8994-632AB2B0D38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7" t="6503" r="2989" b="2740"/>
          <a:stretch/>
        </p:blipFill>
        <p:spPr>
          <a:xfrm>
            <a:off x="6297557" y="81533"/>
            <a:ext cx="1045245" cy="1036462"/>
          </a:xfrm>
          <a:prstGeom prst="rect">
            <a:avLst/>
          </a:prstGeom>
        </p:spPr>
      </p:pic>
      <p:pic>
        <p:nvPicPr>
          <p:cNvPr id="16" name="Resim 15">
            <a:extLst>
              <a:ext uri="{FF2B5EF4-FFF2-40B4-BE49-F238E27FC236}">
                <a16:creationId xmlns:a16="http://schemas.microsoft.com/office/drawing/2014/main" id="{D319C476-71DF-4BEC-BAE3-A3D1EA20FF0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7" t="6503" r="2989" b="2740"/>
          <a:stretch/>
        </p:blipFill>
        <p:spPr>
          <a:xfrm>
            <a:off x="3753638" y="273330"/>
            <a:ext cx="582342" cy="577449"/>
          </a:xfrm>
          <a:prstGeom prst="rect">
            <a:avLst/>
          </a:prstGeom>
        </p:spPr>
      </p:pic>
      <p:pic>
        <p:nvPicPr>
          <p:cNvPr id="18" name="Resim 17">
            <a:extLst>
              <a:ext uri="{FF2B5EF4-FFF2-40B4-BE49-F238E27FC236}">
                <a16:creationId xmlns:a16="http://schemas.microsoft.com/office/drawing/2014/main" id="{152B24AC-E274-42D2-874C-4DB57D8E817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7" t="6503" r="2989" b="2740"/>
          <a:stretch/>
        </p:blipFill>
        <p:spPr>
          <a:xfrm>
            <a:off x="5464289" y="60636"/>
            <a:ext cx="582342" cy="577449"/>
          </a:xfrm>
          <a:prstGeom prst="rect">
            <a:avLst/>
          </a:prstGeom>
        </p:spPr>
      </p:pic>
      <p:pic>
        <p:nvPicPr>
          <p:cNvPr id="19" name="Resim 18">
            <a:extLst>
              <a:ext uri="{FF2B5EF4-FFF2-40B4-BE49-F238E27FC236}">
                <a16:creationId xmlns:a16="http://schemas.microsoft.com/office/drawing/2014/main" id="{A78FCA00-B4F9-4EC0-9513-3018F89DB0B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7" t="6503" r="2989" b="2740"/>
          <a:stretch/>
        </p:blipFill>
        <p:spPr>
          <a:xfrm>
            <a:off x="2877279" y="105121"/>
            <a:ext cx="582342" cy="577449"/>
          </a:xfrm>
          <a:prstGeom prst="rect">
            <a:avLst/>
          </a:prstGeom>
        </p:spPr>
      </p:pic>
      <p:pic>
        <p:nvPicPr>
          <p:cNvPr id="20" name="Resim 19">
            <a:extLst>
              <a:ext uri="{FF2B5EF4-FFF2-40B4-BE49-F238E27FC236}">
                <a16:creationId xmlns:a16="http://schemas.microsoft.com/office/drawing/2014/main" id="{2C1D9691-523D-4528-BA6B-8136B74A85C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7" t="6503" r="2989" b="2740"/>
          <a:stretch/>
        </p:blipFill>
        <p:spPr>
          <a:xfrm>
            <a:off x="1877791" y="382895"/>
            <a:ext cx="582342" cy="577449"/>
          </a:xfrm>
          <a:prstGeom prst="rect">
            <a:avLst/>
          </a:prstGeom>
        </p:spPr>
      </p:pic>
      <p:pic>
        <p:nvPicPr>
          <p:cNvPr id="21" name="Resim 20">
            <a:extLst>
              <a:ext uri="{FF2B5EF4-FFF2-40B4-BE49-F238E27FC236}">
                <a16:creationId xmlns:a16="http://schemas.microsoft.com/office/drawing/2014/main" id="{CCF6E3C6-D143-42D2-8BA0-DAB88D013B1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7" t="6503" r="2989" b="2740"/>
          <a:stretch/>
        </p:blipFill>
        <p:spPr>
          <a:xfrm>
            <a:off x="785875" y="143634"/>
            <a:ext cx="582342" cy="577449"/>
          </a:xfrm>
          <a:prstGeom prst="rect">
            <a:avLst/>
          </a:prstGeom>
        </p:spPr>
      </p:pic>
      <p:pic>
        <p:nvPicPr>
          <p:cNvPr id="22" name="Resim 21">
            <a:extLst>
              <a:ext uri="{FF2B5EF4-FFF2-40B4-BE49-F238E27FC236}">
                <a16:creationId xmlns:a16="http://schemas.microsoft.com/office/drawing/2014/main" id="{FB843423-B16F-4B55-A5F7-D985E597539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7" t="6503" r="2989" b="2740"/>
          <a:stretch/>
        </p:blipFill>
        <p:spPr>
          <a:xfrm>
            <a:off x="89458" y="604587"/>
            <a:ext cx="582342" cy="577449"/>
          </a:xfrm>
          <a:prstGeom prst="rect">
            <a:avLst/>
          </a:prstGeom>
        </p:spPr>
      </p:pic>
      <p:pic>
        <p:nvPicPr>
          <p:cNvPr id="23" name="Resim 22">
            <a:extLst>
              <a:ext uri="{FF2B5EF4-FFF2-40B4-BE49-F238E27FC236}">
                <a16:creationId xmlns:a16="http://schemas.microsoft.com/office/drawing/2014/main" id="{1C2216BA-5CE1-471B-8671-890D6330CF3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7" t="6503" r="2989" b="2740"/>
          <a:stretch/>
        </p:blipFill>
        <p:spPr>
          <a:xfrm>
            <a:off x="207827" y="1583623"/>
            <a:ext cx="582342" cy="577449"/>
          </a:xfrm>
          <a:prstGeom prst="rect">
            <a:avLst/>
          </a:prstGeom>
        </p:spPr>
      </p:pic>
      <p:pic>
        <p:nvPicPr>
          <p:cNvPr id="24" name="Resim 23">
            <a:extLst>
              <a:ext uri="{FF2B5EF4-FFF2-40B4-BE49-F238E27FC236}">
                <a16:creationId xmlns:a16="http://schemas.microsoft.com/office/drawing/2014/main" id="{ADE51269-5841-4E64-B8E0-F9978CBFCA8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7" t="6503" r="2989" b="2740"/>
          <a:stretch/>
        </p:blipFill>
        <p:spPr>
          <a:xfrm>
            <a:off x="490234" y="2612352"/>
            <a:ext cx="582342" cy="577449"/>
          </a:xfrm>
          <a:prstGeom prst="rect">
            <a:avLst/>
          </a:prstGeom>
        </p:spPr>
      </p:pic>
      <p:pic>
        <p:nvPicPr>
          <p:cNvPr id="25" name="Resim 24">
            <a:extLst>
              <a:ext uri="{FF2B5EF4-FFF2-40B4-BE49-F238E27FC236}">
                <a16:creationId xmlns:a16="http://schemas.microsoft.com/office/drawing/2014/main" id="{3813B060-7632-4A46-940E-A387F227144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7" t="6503" r="2989" b="2740"/>
          <a:stretch/>
        </p:blipFill>
        <p:spPr>
          <a:xfrm>
            <a:off x="310435" y="3608122"/>
            <a:ext cx="582342" cy="577449"/>
          </a:xfrm>
          <a:prstGeom prst="rect">
            <a:avLst/>
          </a:prstGeom>
        </p:spPr>
      </p:pic>
      <p:pic>
        <p:nvPicPr>
          <p:cNvPr id="26" name="Resim 25">
            <a:extLst>
              <a:ext uri="{FF2B5EF4-FFF2-40B4-BE49-F238E27FC236}">
                <a16:creationId xmlns:a16="http://schemas.microsoft.com/office/drawing/2014/main" id="{02B98DC2-E0ED-4AF9-8FD1-0185514AC72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7" t="6503" r="2989" b="2740"/>
          <a:stretch/>
        </p:blipFill>
        <p:spPr>
          <a:xfrm>
            <a:off x="182737" y="4700504"/>
            <a:ext cx="582342" cy="577449"/>
          </a:xfrm>
          <a:prstGeom prst="rect">
            <a:avLst/>
          </a:prstGeom>
        </p:spPr>
      </p:pic>
      <p:pic>
        <p:nvPicPr>
          <p:cNvPr id="27" name="Resim 26">
            <a:extLst>
              <a:ext uri="{FF2B5EF4-FFF2-40B4-BE49-F238E27FC236}">
                <a16:creationId xmlns:a16="http://schemas.microsoft.com/office/drawing/2014/main" id="{25209FAF-1C40-4DD2-9554-B2AAF84BC4D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7" t="6503" r="2989" b="2740"/>
          <a:stretch/>
        </p:blipFill>
        <p:spPr>
          <a:xfrm>
            <a:off x="466601" y="5637263"/>
            <a:ext cx="582342" cy="577449"/>
          </a:xfrm>
          <a:prstGeom prst="rect">
            <a:avLst/>
          </a:prstGeom>
        </p:spPr>
      </p:pic>
      <p:pic>
        <p:nvPicPr>
          <p:cNvPr id="28" name="Resim 27">
            <a:extLst>
              <a:ext uri="{FF2B5EF4-FFF2-40B4-BE49-F238E27FC236}">
                <a16:creationId xmlns:a16="http://schemas.microsoft.com/office/drawing/2014/main" id="{59ADF0C2-639C-462C-AF7F-FCD54F127F6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7" t="6503" r="2989" b="2740"/>
          <a:stretch/>
        </p:blipFill>
        <p:spPr>
          <a:xfrm>
            <a:off x="601606" y="6636653"/>
            <a:ext cx="582342" cy="577449"/>
          </a:xfrm>
          <a:prstGeom prst="rect">
            <a:avLst/>
          </a:prstGeom>
        </p:spPr>
      </p:pic>
      <p:pic>
        <p:nvPicPr>
          <p:cNvPr id="29" name="Resim 28">
            <a:extLst>
              <a:ext uri="{FF2B5EF4-FFF2-40B4-BE49-F238E27FC236}">
                <a16:creationId xmlns:a16="http://schemas.microsoft.com/office/drawing/2014/main" id="{B2CA2417-8469-42E9-8DFC-48791E6FE6B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7" t="6503" r="2989" b="2740"/>
          <a:stretch/>
        </p:blipFill>
        <p:spPr>
          <a:xfrm>
            <a:off x="380629" y="7665581"/>
            <a:ext cx="582342" cy="577449"/>
          </a:xfrm>
          <a:prstGeom prst="rect">
            <a:avLst/>
          </a:prstGeom>
        </p:spPr>
      </p:pic>
      <p:pic>
        <p:nvPicPr>
          <p:cNvPr id="30" name="Resim 29">
            <a:extLst>
              <a:ext uri="{FF2B5EF4-FFF2-40B4-BE49-F238E27FC236}">
                <a16:creationId xmlns:a16="http://schemas.microsoft.com/office/drawing/2014/main" id="{C9F76153-9EC6-4BCB-9D34-9D5D40020A0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7" t="6503" r="2989" b="2740"/>
          <a:stretch/>
        </p:blipFill>
        <p:spPr>
          <a:xfrm>
            <a:off x="197530" y="8676647"/>
            <a:ext cx="582342" cy="577449"/>
          </a:xfrm>
          <a:prstGeom prst="rect">
            <a:avLst/>
          </a:prstGeom>
        </p:spPr>
      </p:pic>
      <p:pic>
        <p:nvPicPr>
          <p:cNvPr id="31" name="Resim 30">
            <a:extLst>
              <a:ext uri="{FF2B5EF4-FFF2-40B4-BE49-F238E27FC236}">
                <a16:creationId xmlns:a16="http://schemas.microsoft.com/office/drawing/2014/main" id="{C16952B6-9BA2-4CBF-B93F-B39663FA1FB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7" t="6503" r="2989" b="2740"/>
          <a:stretch/>
        </p:blipFill>
        <p:spPr>
          <a:xfrm>
            <a:off x="601606" y="9528264"/>
            <a:ext cx="582342" cy="577449"/>
          </a:xfrm>
          <a:prstGeom prst="rect">
            <a:avLst/>
          </a:prstGeom>
        </p:spPr>
      </p:pic>
      <p:sp>
        <p:nvSpPr>
          <p:cNvPr id="33" name="Oval 32">
            <a:extLst>
              <a:ext uri="{FF2B5EF4-FFF2-40B4-BE49-F238E27FC236}">
                <a16:creationId xmlns:a16="http://schemas.microsoft.com/office/drawing/2014/main" id="{691D73A7-0614-460B-8391-1A1AC8D3E427}"/>
              </a:ext>
            </a:extLst>
          </p:cNvPr>
          <p:cNvSpPr/>
          <p:nvPr/>
        </p:nvSpPr>
        <p:spPr>
          <a:xfrm rot="1590392">
            <a:off x="793203" y="1808880"/>
            <a:ext cx="266890" cy="64617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35" name="Düz Bağlayıcı 34">
            <a:extLst>
              <a:ext uri="{FF2B5EF4-FFF2-40B4-BE49-F238E27FC236}">
                <a16:creationId xmlns:a16="http://schemas.microsoft.com/office/drawing/2014/main" id="{5B572209-EFFA-419A-B12C-BB6C4849FFCD}"/>
              </a:ext>
            </a:extLst>
          </p:cNvPr>
          <p:cNvCxnSpPr>
            <a:cxnSpLocks/>
            <a:stCxn id="33" idx="0"/>
            <a:endCxn id="33" idx="4"/>
          </p:cNvCxnSpPr>
          <p:nvPr/>
        </p:nvCxnSpPr>
        <p:spPr>
          <a:xfrm flipH="1">
            <a:off x="782454" y="1842842"/>
            <a:ext cx="288388" cy="5782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Oval 125">
            <a:extLst>
              <a:ext uri="{FF2B5EF4-FFF2-40B4-BE49-F238E27FC236}">
                <a16:creationId xmlns:a16="http://schemas.microsoft.com/office/drawing/2014/main" id="{C8E9F329-3D50-40B6-86A0-9CE65348CCF7}"/>
              </a:ext>
            </a:extLst>
          </p:cNvPr>
          <p:cNvSpPr/>
          <p:nvPr/>
        </p:nvSpPr>
        <p:spPr>
          <a:xfrm rot="17961430">
            <a:off x="333156" y="1996191"/>
            <a:ext cx="266890" cy="64617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127" name="Düz Bağlayıcı 126">
            <a:extLst>
              <a:ext uri="{FF2B5EF4-FFF2-40B4-BE49-F238E27FC236}">
                <a16:creationId xmlns:a16="http://schemas.microsoft.com/office/drawing/2014/main" id="{ED66936D-F889-4894-9797-1186A6BCE2E5}"/>
              </a:ext>
            </a:extLst>
          </p:cNvPr>
          <p:cNvCxnSpPr>
            <a:cxnSpLocks/>
          </p:cNvCxnSpPr>
          <p:nvPr/>
        </p:nvCxnSpPr>
        <p:spPr>
          <a:xfrm rot="16371038" flipH="1">
            <a:off x="329943" y="2026516"/>
            <a:ext cx="273316" cy="5855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9" name="Oval 148">
            <a:extLst>
              <a:ext uri="{FF2B5EF4-FFF2-40B4-BE49-F238E27FC236}">
                <a16:creationId xmlns:a16="http://schemas.microsoft.com/office/drawing/2014/main" id="{A17C3CEE-84D7-4FC8-BF73-0A6541D7CA9F}"/>
              </a:ext>
            </a:extLst>
          </p:cNvPr>
          <p:cNvSpPr/>
          <p:nvPr/>
        </p:nvSpPr>
        <p:spPr>
          <a:xfrm rot="3061978">
            <a:off x="866397" y="2971632"/>
            <a:ext cx="266890" cy="64617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150" name="Düz Bağlayıcı 149">
            <a:extLst>
              <a:ext uri="{FF2B5EF4-FFF2-40B4-BE49-F238E27FC236}">
                <a16:creationId xmlns:a16="http://schemas.microsoft.com/office/drawing/2014/main" id="{6E707742-3246-4B0B-B5FE-0734D334C8ED}"/>
              </a:ext>
            </a:extLst>
          </p:cNvPr>
          <p:cNvCxnSpPr>
            <a:cxnSpLocks/>
            <a:stCxn id="149" idx="0"/>
            <a:endCxn id="149" idx="4"/>
          </p:cNvCxnSpPr>
          <p:nvPr/>
        </p:nvCxnSpPr>
        <p:spPr>
          <a:xfrm flipH="1">
            <a:off x="748639" y="3091539"/>
            <a:ext cx="502406" cy="4063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1" name="Oval 150">
            <a:extLst>
              <a:ext uri="{FF2B5EF4-FFF2-40B4-BE49-F238E27FC236}">
                <a16:creationId xmlns:a16="http://schemas.microsoft.com/office/drawing/2014/main" id="{BE8378D3-47D6-43EE-B21B-669E0B00AB6A}"/>
              </a:ext>
            </a:extLst>
          </p:cNvPr>
          <p:cNvSpPr/>
          <p:nvPr/>
        </p:nvSpPr>
        <p:spPr>
          <a:xfrm rot="17961430">
            <a:off x="308647" y="2968677"/>
            <a:ext cx="266890" cy="64617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152" name="Düz Bağlayıcı 151">
            <a:extLst>
              <a:ext uri="{FF2B5EF4-FFF2-40B4-BE49-F238E27FC236}">
                <a16:creationId xmlns:a16="http://schemas.microsoft.com/office/drawing/2014/main" id="{14B961A1-F5A7-46AD-81BA-5DABCD6DCD2F}"/>
              </a:ext>
            </a:extLst>
          </p:cNvPr>
          <p:cNvCxnSpPr>
            <a:cxnSpLocks/>
          </p:cNvCxnSpPr>
          <p:nvPr/>
        </p:nvCxnSpPr>
        <p:spPr>
          <a:xfrm rot="16371038" flipH="1">
            <a:off x="294331" y="2979683"/>
            <a:ext cx="273316" cy="5855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Oval 160">
            <a:extLst>
              <a:ext uri="{FF2B5EF4-FFF2-40B4-BE49-F238E27FC236}">
                <a16:creationId xmlns:a16="http://schemas.microsoft.com/office/drawing/2014/main" id="{86FC20A5-BD40-42C5-ABC4-6266332AD779}"/>
              </a:ext>
            </a:extLst>
          </p:cNvPr>
          <p:cNvSpPr/>
          <p:nvPr/>
        </p:nvSpPr>
        <p:spPr>
          <a:xfrm rot="2718394">
            <a:off x="804455" y="5061311"/>
            <a:ext cx="266890" cy="64617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162" name="Düz Bağlayıcı 161">
            <a:extLst>
              <a:ext uri="{FF2B5EF4-FFF2-40B4-BE49-F238E27FC236}">
                <a16:creationId xmlns:a16="http://schemas.microsoft.com/office/drawing/2014/main" id="{6B94AEDC-4005-4486-9F89-1FD619E2F078}"/>
              </a:ext>
            </a:extLst>
          </p:cNvPr>
          <p:cNvCxnSpPr>
            <a:cxnSpLocks/>
          </p:cNvCxnSpPr>
          <p:nvPr/>
        </p:nvCxnSpPr>
        <p:spPr>
          <a:xfrm rot="1128002" flipH="1">
            <a:off x="789081" y="5091635"/>
            <a:ext cx="273316" cy="5855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9" name="Oval 168">
            <a:extLst>
              <a:ext uri="{FF2B5EF4-FFF2-40B4-BE49-F238E27FC236}">
                <a16:creationId xmlns:a16="http://schemas.microsoft.com/office/drawing/2014/main" id="{F5970097-459D-4298-80C7-0EB7DB1210A3}"/>
              </a:ext>
            </a:extLst>
          </p:cNvPr>
          <p:cNvSpPr/>
          <p:nvPr/>
        </p:nvSpPr>
        <p:spPr>
          <a:xfrm rot="17961430">
            <a:off x="267271" y="5130894"/>
            <a:ext cx="266890" cy="64617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170" name="Düz Bağlayıcı 169">
            <a:extLst>
              <a:ext uri="{FF2B5EF4-FFF2-40B4-BE49-F238E27FC236}">
                <a16:creationId xmlns:a16="http://schemas.microsoft.com/office/drawing/2014/main" id="{FF7D6AB7-BF8C-4845-9951-6E833DE23498}"/>
              </a:ext>
            </a:extLst>
          </p:cNvPr>
          <p:cNvCxnSpPr>
            <a:cxnSpLocks/>
          </p:cNvCxnSpPr>
          <p:nvPr/>
        </p:nvCxnSpPr>
        <p:spPr>
          <a:xfrm rot="16371038" flipH="1">
            <a:off x="264058" y="5161219"/>
            <a:ext cx="273316" cy="5855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" name="Oval 173">
            <a:extLst>
              <a:ext uri="{FF2B5EF4-FFF2-40B4-BE49-F238E27FC236}">
                <a16:creationId xmlns:a16="http://schemas.microsoft.com/office/drawing/2014/main" id="{A7240557-4ABE-4D75-A2AA-A478CD2F0C8A}"/>
              </a:ext>
            </a:extLst>
          </p:cNvPr>
          <p:cNvSpPr/>
          <p:nvPr/>
        </p:nvSpPr>
        <p:spPr>
          <a:xfrm rot="2718394">
            <a:off x="1033334" y="5875614"/>
            <a:ext cx="266890" cy="64617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175" name="Düz Bağlayıcı 174">
            <a:extLst>
              <a:ext uri="{FF2B5EF4-FFF2-40B4-BE49-F238E27FC236}">
                <a16:creationId xmlns:a16="http://schemas.microsoft.com/office/drawing/2014/main" id="{04254CA1-0748-4FED-BDD8-24EAF33356F2}"/>
              </a:ext>
            </a:extLst>
          </p:cNvPr>
          <p:cNvCxnSpPr>
            <a:cxnSpLocks/>
          </p:cNvCxnSpPr>
          <p:nvPr/>
        </p:nvCxnSpPr>
        <p:spPr>
          <a:xfrm rot="1128002" flipH="1">
            <a:off x="1017960" y="5905938"/>
            <a:ext cx="273316" cy="5855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6" name="Oval 175">
            <a:extLst>
              <a:ext uri="{FF2B5EF4-FFF2-40B4-BE49-F238E27FC236}">
                <a16:creationId xmlns:a16="http://schemas.microsoft.com/office/drawing/2014/main" id="{1477ED58-780B-4EC5-BEF0-A0CD6FC3CE11}"/>
              </a:ext>
            </a:extLst>
          </p:cNvPr>
          <p:cNvSpPr/>
          <p:nvPr/>
        </p:nvSpPr>
        <p:spPr>
          <a:xfrm rot="17961430">
            <a:off x="529591" y="6045999"/>
            <a:ext cx="266890" cy="64617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177" name="Düz Bağlayıcı 176">
            <a:extLst>
              <a:ext uri="{FF2B5EF4-FFF2-40B4-BE49-F238E27FC236}">
                <a16:creationId xmlns:a16="http://schemas.microsoft.com/office/drawing/2014/main" id="{27620DC1-FD0B-47E2-8783-C08C1B672E86}"/>
              </a:ext>
            </a:extLst>
          </p:cNvPr>
          <p:cNvCxnSpPr>
            <a:cxnSpLocks/>
          </p:cNvCxnSpPr>
          <p:nvPr/>
        </p:nvCxnSpPr>
        <p:spPr>
          <a:xfrm rot="16371038" flipH="1">
            <a:off x="504637" y="6039931"/>
            <a:ext cx="273316" cy="5855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8" name="Oval 177">
            <a:extLst>
              <a:ext uri="{FF2B5EF4-FFF2-40B4-BE49-F238E27FC236}">
                <a16:creationId xmlns:a16="http://schemas.microsoft.com/office/drawing/2014/main" id="{A9FEEDCB-3AAD-46CD-8371-F8B695ED712F}"/>
              </a:ext>
            </a:extLst>
          </p:cNvPr>
          <p:cNvSpPr/>
          <p:nvPr/>
        </p:nvSpPr>
        <p:spPr>
          <a:xfrm rot="20701866">
            <a:off x="112068" y="7969323"/>
            <a:ext cx="266890" cy="64617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179" name="Düz Bağlayıcı 178">
            <a:extLst>
              <a:ext uri="{FF2B5EF4-FFF2-40B4-BE49-F238E27FC236}">
                <a16:creationId xmlns:a16="http://schemas.microsoft.com/office/drawing/2014/main" id="{F601C255-DC98-4155-AC4D-0AB0BD567EBF}"/>
              </a:ext>
            </a:extLst>
          </p:cNvPr>
          <p:cNvCxnSpPr>
            <a:cxnSpLocks/>
          </p:cNvCxnSpPr>
          <p:nvPr/>
        </p:nvCxnSpPr>
        <p:spPr>
          <a:xfrm rot="19111474" flipH="1">
            <a:off x="87114" y="7963255"/>
            <a:ext cx="273316" cy="5855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2" name="Oval 181">
            <a:extLst>
              <a:ext uri="{FF2B5EF4-FFF2-40B4-BE49-F238E27FC236}">
                <a16:creationId xmlns:a16="http://schemas.microsoft.com/office/drawing/2014/main" id="{F082D023-FAA6-4A66-A708-2CC411DA534F}"/>
              </a:ext>
            </a:extLst>
          </p:cNvPr>
          <p:cNvSpPr/>
          <p:nvPr/>
        </p:nvSpPr>
        <p:spPr>
          <a:xfrm rot="17961430">
            <a:off x="514013" y="7018409"/>
            <a:ext cx="266890" cy="64617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183" name="Düz Bağlayıcı 182">
            <a:extLst>
              <a:ext uri="{FF2B5EF4-FFF2-40B4-BE49-F238E27FC236}">
                <a16:creationId xmlns:a16="http://schemas.microsoft.com/office/drawing/2014/main" id="{408BBDC8-9012-4DA8-94A4-6E3327D717E5}"/>
              </a:ext>
            </a:extLst>
          </p:cNvPr>
          <p:cNvCxnSpPr>
            <a:cxnSpLocks/>
          </p:cNvCxnSpPr>
          <p:nvPr/>
        </p:nvCxnSpPr>
        <p:spPr>
          <a:xfrm rot="16371038" flipH="1">
            <a:off x="489059" y="7012341"/>
            <a:ext cx="273316" cy="5855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5" name="Oval 184">
            <a:extLst>
              <a:ext uri="{FF2B5EF4-FFF2-40B4-BE49-F238E27FC236}">
                <a16:creationId xmlns:a16="http://schemas.microsoft.com/office/drawing/2014/main" id="{8C91E36A-D8E9-4AD0-A1BA-65AD48DBD171}"/>
              </a:ext>
            </a:extLst>
          </p:cNvPr>
          <p:cNvSpPr/>
          <p:nvPr/>
        </p:nvSpPr>
        <p:spPr>
          <a:xfrm rot="2718394">
            <a:off x="955300" y="7168248"/>
            <a:ext cx="266890" cy="64617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186" name="Düz Bağlayıcı 185">
            <a:extLst>
              <a:ext uri="{FF2B5EF4-FFF2-40B4-BE49-F238E27FC236}">
                <a16:creationId xmlns:a16="http://schemas.microsoft.com/office/drawing/2014/main" id="{9BEF6001-9CD6-4453-B0A5-ABE090896751}"/>
              </a:ext>
            </a:extLst>
          </p:cNvPr>
          <p:cNvCxnSpPr>
            <a:cxnSpLocks/>
          </p:cNvCxnSpPr>
          <p:nvPr/>
        </p:nvCxnSpPr>
        <p:spPr>
          <a:xfrm rot="1128002" flipH="1">
            <a:off x="939926" y="7198572"/>
            <a:ext cx="273316" cy="5855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7" name="Oval 186">
            <a:extLst>
              <a:ext uri="{FF2B5EF4-FFF2-40B4-BE49-F238E27FC236}">
                <a16:creationId xmlns:a16="http://schemas.microsoft.com/office/drawing/2014/main" id="{0070D4BE-5D3D-4655-BA40-388CFCB4F09B}"/>
              </a:ext>
            </a:extLst>
          </p:cNvPr>
          <p:cNvSpPr/>
          <p:nvPr/>
        </p:nvSpPr>
        <p:spPr>
          <a:xfrm rot="17961430">
            <a:off x="807049" y="9996396"/>
            <a:ext cx="266890" cy="64617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188" name="Düz Bağlayıcı 187">
            <a:extLst>
              <a:ext uri="{FF2B5EF4-FFF2-40B4-BE49-F238E27FC236}">
                <a16:creationId xmlns:a16="http://schemas.microsoft.com/office/drawing/2014/main" id="{6DC2CB54-773B-432A-A3DF-8613C580DE49}"/>
              </a:ext>
            </a:extLst>
          </p:cNvPr>
          <p:cNvCxnSpPr>
            <a:cxnSpLocks/>
          </p:cNvCxnSpPr>
          <p:nvPr/>
        </p:nvCxnSpPr>
        <p:spPr>
          <a:xfrm rot="16371038" flipH="1">
            <a:off x="782095" y="9990328"/>
            <a:ext cx="273316" cy="5855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9" name="Oval 188">
            <a:extLst>
              <a:ext uri="{FF2B5EF4-FFF2-40B4-BE49-F238E27FC236}">
                <a16:creationId xmlns:a16="http://schemas.microsoft.com/office/drawing/2014/main" id="{18CC6893-20E8-4539-BDF7-48AD4B64D3A8}"/>
              </a:ext>
            </a:extLst>
          </p:cNvPr>
          <p:cNvSpPr/>
          <p:nvPr/>
        </p:nvSpPr>
        <p:spPr>
          <a:xfrm rot="1250789">
            <a:off x="1165166" y="9734017"/>
            <a:ext cx="266890" cy="64617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190" name="Düz Bağlayıcı 189">
            <a:extLst>
              <a:ext uri="{FF2B5EF4-FFF2-40B4-BE49-F238E27FC236}">
                <a16:creationId xmlns:a16="http://schemas.microsoft.com/office/drawing/2014/main" id="{E05788A5-B6EA-47CA-94DC-C3F6E87BA669}"/>
              </a:ext>
            </a:extLst>
          </p:cNvPr>
          <p:cNvCxnSpPr>
            <a:cxnSpLocks/>
          </p:cNvCxnSpPr>
          <p:nvPr/>
        </p:nvCxnSpPr>
        <p:spPr>
          <a:xfrm rot="21260397" flipH="1">
            <a:off x="1149792" y="9764341"/>
            <a:ext cx="273316" cy="5855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2" name="Oval 191">
            <a:extLst>
              <a:ext uri="{FF2B5EF4-FFF2-40B4-BE49-F238E27FC236}">
                <a16:creationId xmlns:a16="http://schemas.microsoft.com/office/drawing/2014/main" id="{E3C9F24A-CCEB-4766-AAEE-6F8058D804BE}"/>
              </a:ext>
            </a:extLst>
          </p:cNvPr>
          <p:cNvSpPr/>
          <p:nvPr/>
        </p:nvSpPr>
        <p:spPr>
          <a:xfrm rot="2718394">
            <a:off x="777989" y="8876615"/>
            <a:ext cx="266890" cy="64617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193" name="Düz Bağlayıcı 192">
            <a:extLst>
              <a:ext uri="{FF2B5EF4-FFF2-40B4-BE49-F238E27FC236}">
                <a16:creationId xmlns:a16="http://schemas.microsoft.com/office/drawing/2014/main" id="{9470CA1F-298E-482A-B0BE-E21A7809DD72}"/>
              </a:ext>
            </a:extLst>
          </p:cNvPr>
          <p:cNvCxnSpPr>
            <a:cxnSpLocks/>
          </p:cNvCxnSpPr>
          <p:nvPr/>
        </p:nvCxnSpPr>
        <p:spPr>
          <a:xfrm rot="1128002" flipH="1">
            <a:off x="762615" y="8906939"/>
            <a:ext cx="273316" cy="5855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" name="Oval 193">
            <a:extLst>
              <a:ext uri="{FF2B5EF4-FFF2-40B4-BE49-F238E27FC236}">
                <a16:creationId xmlns:a16="http://schemas.microsoft.com/office/drawing/2014/main" id="{CE5B4E93-5976-418E-AB33-7A7A68B2AFED}"/>
              </a:ext>
            </a:extLst>
          </p:cNvPr>
          <p:cNvSpPr/>
          <p:nvPr/>
        </p:nvSpPr>
        <p:spPr>
          <a:xfrm rot="16690991">
            <a:off x="218222" y="9095486"/>
            <a:ext cx="266890" cy="64617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195" name="Düz Bağlayıcı 194">
            <a:extLst>
              <a:ext uri="{FF2B5EF4-FFF2-40B4-BE49-F238E27FC236}">
                <a16:creationId xmlns:a16="http://schemas.microsoft.com/office/drawing/2014/main" id="{D524F545-0053-485C-B019-2F63B527655D}"/>
              </a:ext>
            </a:extLst>
          </p:cNvPr>
          <p:cNvCxnSpPr>
            <a:cxnSpLocks/>
          </p:cNvCxnSpPr>
          <p:nvPr/>
        </p:nvCxnSpPr>
        <p:spPr>
          <a:xfrm rot="15100599" flipH="1">
            <a:off x="193268" y="9089418"/>
            <a:ext cx="273316" cy="5855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7" name="Oval 196">
            <a:extLst>
              <a:ext uri="{FF2B5EF4-FFF2-40B4-BE49-F238E27FC236}">
                <a16:creationId xmlns:a16="http://schemas.microsoft.com/office/drawing/2014/main" id="{C175230F-9350-4B72-AE66-2CD4EABBB6A0}"/>
              </a:ext>
            </a:extLst>
          </p:cNvPr>
          <p:cNvSpPr/>
          <p:nvPr/>
        </p:nvSpPr>
        <p:spPr>
          <a:xfrm rot="4505758">
            <a:off x="590856" y="8181378"/>
            <a:ext cx="266890" cy="64617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198" name="Düz Bağlayıcı 197">
            <a:extLst>
              <a:ext uri="{FF2B5EF4-FFF2-40B4-BE49-F238E27FC236}">
                <a16:creationId xmlns:a16="http://schemas.microsoft.com/office/drawing/2014/main" id="{D122C875-4221-4A75-B388-689C34E83B00}"/>
              </a:ext>
            </a:extLst>
          </p:cNvPr>
          <p:cNvCxnSpPr>
            <a:cxnSpLocks/>
          </p:cNvCxnSpPr>
          <p:nvPr/>
        </p:nvCxnSpPr>
        <p:spPr>
          <a:xfrm rot="2915366" flipH="1">
            <a:off x="575482" y="8211702"/>
            <a:ext cx="273316" cy="5855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2" name="Oval 201">
            <a:extLst>
              <a:ext uri="{FF2B5EF4-FFF2-40B4-BE49-F238E27FC236}">
                <a16:creationId xmlns:a16="http://schemas.microsoft.com/office/drawing/2014/main" id="{81F6C710-F904-4DFB-BF01-08B5738745C8}"/>
              </a:ext>
            </a:extLst>
          </p:cNvPr>
          <p:cNvSpPr/>
          <p:nvPr/>
        </p:nvSpPr>
        <p:spPr>
          <a:xfrm rot="2718394">
            <a:off x="480922" y="4107318"/>
            <a:ext cx="266890" cy="64617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203" name="Düz Bağlayıcı 202">
            <a:extLst>
              <a:ext uri="{FF2B5EF4-FFF2-40B4-BE49-F238E27FC236}">
                <a16:creationId xmlns:a16="http://schemas.microsoft.com/office/drawing/2014/main" id="{DAD057C0-7302-4215-83AF-059025E339FF}"/>
              </a:ext>
            </a:extLst>
          </p:cNvPr>
          <p:cNvCxnSpPr>
            <a:cxnSpLocks/>
          </p:cNvCxnSpPr>
          <p:nvPr/>
        </p:nvCxnSpPr>
        <p:spPr>
          <a:xfrm rot="1128002" flipH="1">
            <a:off x="465548" y="4137642"/>
            <a:ext cx="273316" cy="5855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" name="Oval 203">
            <a:extLst>
              <a:ext uri="{FF2B5EF4-FFF2-40B4-BE49-F238E27FC236}">
                <a16:creationId xmlns:a16="http://schemas.microsoft.com/office/drawing/2014/main" id="{AA1C838C-3852-4C94-8B37-59890BCEE80C}"/>
              </a:ext>
            </a:extLst>
          </p:cNvPr>
          <p:cNvSpPr/>
          <p:nvPr/>
        </p:nvSpPr>
        <p:spPr>
          <a:xfrm rot="20856084">
            <a:off x="157086" y="4001201"/>
            <a:ext cx="266890" cy="646176"/>
          </a:xfrm>
          <a:prstGeom prst="ellipse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205" name="Düz Bağlayıcı 204">
            <a:extLst>
              <a:ext uri="{FF2B5EF4-FFF2-40B4-BE49-F238E27FC236}">
                <a16:creationId xmlns:a16="http://schemas.microsoft.com/office/drawing/2014/main" id="{09EB9374-8A6A-422C-BDD8-8B68B4C94212}"/>
              </a:ext>
            </a:extLst>
          </p:cNvPr>
          <p:cNvCxnSpPr>
            <a:cxnSpLocks/>
            <a:stCxn id="204" idx="0"/>
            <a:endCxn id="204" idx="4"/>
          </p:cNvCxnSpPr>
          <p:nvPr/>
        </p:nvCxnSpPr>
        <p:spPr>
          <a:xfrm>
            <a:off x="221160" y="4008736"/>
            <a:ext cx="138742" cy="6311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6" name="Oval 205">
            <a:extLst>
              <a:ext uri="{FF2B5EF4-FFF2-40B4-BE49-F238E27FC236}">
                <a16:creationId xmlns:a16="http://schemas.microsoft.com/office/drawing/2014/main" id="{52ED0DB0-6EC3-4441-9339-5566703A6704}"/>
              </a:ext>
            </a:extLst>
          </p:cNvPr>
          <p:cNvSpPr/>
          <p:nvPr/>
        </p:nvSpPr>
        <p:spPr>
          <a:xfrm rot="2718394">
            <a:off x="517363" y="927325"/>
            <a:ext cx="266890" cy="64617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207" name="Düz Bağlayıcı 206">
            <a:extLst>
              <a:ext uri="{FF2B5EF4-FFF2-40B4-BE49-F238E27FC236}">
                <a16:creationId xmlns:a16="http://schemas.microsoft.com/office/drawing/2014/main" id="{47BBAF40-7273-4BC3-A5EF-AC40E5B4B1EB}"/>
              </a:ext>
            </a:extLst>
          </p:cNvPr>
          <p:cNvCxnSpPr>
            <a:cxnSpLocks/>
          </p:cNvCxnSpPr>
          <p:nvPr/>
        </p:nvCxnSpPr>
        <p:spPr>
          <a:xfrm rot="1128002" flipH="1">
            <a:off x="501989" y="957649"/>
            <a:ext cx="273316" cy="5855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1" name="Oval 210">
            <a:extLst>
              <a:ext uri="{FF2B5EF4-FFF2-40B4-BE49-F238E27FC236}">
                <a16:creationId xmlns:a16="http://schemas.microsoft.com/office/drawing/2014/main" id="{7BF2F67D-EAD5-4193-8FAF-4635C3BFFD76}"/>
              </a:ext>
            </a:extLst>
          </p:cNvPr>
          <p:cNvSpPr/>
          <p:nvPr/>
        </p:nvSpPr>
        <p:spPr>
          <a:xfrm rot="17961430">
            <a:off x="188388" y="1049030"/>
            <a:ext cx="266890" cy="646176"/>
          </a:xfrm>
          <a:prstGeom prst="ellipse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212" name="Düz Bağlayıcı 211">
            <a:extLst>
              <a:ext uri="{FF2B5EF4-FFF2-40B4-BE49-F238E27FC236}">
                <a16:creationId xmlns:a16="http://schemas.microsoft.com/office/drawing/2014/main" id="{F38210BC-A753-4398-B8B3-4F7F257E69B0}"/>
              </a:ext>
            </a:extLst>
          </p:cNvPr>
          <p:cNvCxnSpPr>
            <a:cxnSpLocks/>
          </p:cNvCxnSpPr>
          <p:nvPr/>
        </p:nvCxnSpPr>
        <p:spPr>
          <a:xfrm rot="16371038" flipH="1">
            <a:off x="163434" y="1042962"/>
            <a:ext cx="273316" cy="5855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6" name="Oval 215">
            <a:extLst>
              <a:ext uri="{FF2B5EF4-FFF2-40B4-BE49-F238E27FC236}">
                <a16:creationId xmlns:a16="http://schemas.microsoft.com/office/drawing/2014/main" id="{5AE1B86B-5D40-4E9A-A2D4-7B1938782A82}"/>
              </a:ext>
            </a:extLst>
          </p:cNvPr>
          <p:cNvSpPr/>
          <p:nvPr/>
        </p:nvSpPr>
        <p:spPr>
          <a:xfrm rot="17961430">
            <a:off x="191336" y="-13195"/>
            <a:ext cx="266890" cy="64617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217" name="Düz Bağlayıcı 216">
            <a:extLst>
              <a:ext uri="{FF2B5EF4-FFF2-40B4-BE49-F238E27FC236}">
                <a16:creationId xmlns:a16="http://schemas.microsoft.com/office/drawing/2014/main" id="{6C029D00-1E5C-47F5-BB95-D0B28A2C68FF}"/>
              </a:ext>
            </a:extLst>
          </p:cNvPr>
          <p:cNvCxnSpPr>
            <a:cxnSpLocks/>
          </p:cNvCxnSpPr>
          <p:nvPr/>
        </p:nvCxnSpPr>
        <p:spPr>
          <a:xfrm rot="16371038" flipH="1">
            <a:off x="166382" y="-19263"/>
            <a:ext cx="273316" cy="5855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8" name="Oval 217">
            <a:extLst>
              <a:ext uri="{FF2B5EF4-FFF2-40B4-BE49-F238E27FC236}">
                <a16:creationId xmlns:a16="http://schemas.microsoft.com/office/drawing/2014/main" id="{0DD32776-7929-4396-8BCA-A0F35F1CD3EC}"/>
              </a:ext>
            </a:extLst>
          </p:cNvPr>
          <p:cNvSpPr/>
          <p:nvPr/>
        </p:nvSpPr>
        <p:spPr>
          <a:xfrm rot="19004465">
            <a:off x="697332" y="420157"/>
            <a:ext cx="266890" cy="64617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219" name="Düz Bağlayıcı 218">
            <a:extLst>
              <a:ext uri="{FF2B5EF4-FFF2-40B4-BE49-F238E27FC236}">
                <a16:creationId xmlns:a16="http://schemas.microsoft.com/office/drawing/2014/main" id="{1C4E2378-B6C2-425A-A706-FCD26609A8CC}"/>
              </a:ext>
            </a:extLst>
          </p:cNvPr>
          <p:cNvCxnSpPr>
            <a:cxnSpLocks/>
          </p:cNvCxnSpPr>
          <p:nvPr/>
        </p:nvCxnSpPr>
        <p:spPr>
          <a:xfrm rot="17414073" flipH="1">
            <a:off x="672378" y="414089"/>
            <a:ext cx="273316" cy="5855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1" name="Oval 220">
            <a:extLst>
              <a:ext uri="{FF2B5EF4-FFF2-40B4-BE49-F238E27FC236}">
                <a16:creationId xmlns:a16="http://schemas.microsoft.com/office/drawing/2014/main" id="{9508AB58-A022-47AA-B6AD-964833B27B74}"/>
              </a:ext>
            </a:extLst>
          </p:cNvPr>
          <p:cNvSpPr/>
          <p:nvPr/>
        </p:nvSpPr>
        <p:spPr>
          <a:xfrm rot="2718394">
            <a:off x="1572008" y="-68363"/>
            <a:ext cx="266890" cy="64617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222" name="Düz Bağlayıcı 221">
            <a:extLst>
              <a:ext uri="{FF2B5EF4-FFF2-40B4-BE49-F238E27FC236}">
                <a16:creationId xmlns:a16="http://schemas.microsoft.com/office/drawing/2014/main" id="{DF7273A8-725A-4E2F-9CD6-9E2813BF9AE5}"/>
              </a:ext>
            </a:extLst>
          </p:cNvPr>
          <p:cNvCxnSpPr>
            <a:cxnSpLocks/>
          </p:cNvCxnSpPr>
          <p:nvPr/>
        </p:nvCxnSpPr>
        <p:spPr>
          <a:xfrm rot="1128002" flipH="1">
            <a:off x="1556634" y="-38039"/>
            <a:ext cx="273316" cy="5855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3" name="Oval 222">
            <a:extLst>
              <a:ext uri="{FF2B5EF4-FFF2-40B4-BE49-F238E27FC236}">
                <a16:creationId xmlns:a16="http://schemas.microsoft.com/office/drawing/2014/main" id="{DDFF3CF6-E875-4C1B-A047-3770F791352B}"/>
              </a:ext>
            </a:extLst>
          </p:cNvPr>
          <p:cNvSpPr/>
          <p:nvPr/>
        </p:nvSpPr>
        <p:spPr>
          <a:xfrm rot="19408491">
            <a:off x="1552718" y="480073"/>
            <a:ext cx="266890" cy="64617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224" name="Düz Bağlayıcı 223">
            <a:extLst>
              <a:ext uri="{FF2B5EF4-FFF2-40B4-BE49-F238E27FC236}">
                <a16:creationId xmlns:a16="http://schemas.microsoft.com/office/drawing/2014/main" id="{18EF161F-1E19-44B6-B92F-B02F291EAFC9}"/>
              </a:ext>
            </a:extLst>
          </p:cNvPr>
          <p:cNvCxnSpPr>
            <a:cxnSpLocks/>
          </p:cNvCxnSpPr>
          <p:nvPr/>
        </p:nvCxnSpPr>
        <p:spPr>
          <a:xfrm rot="17818099" flipH="1">
            <a:off x="1549505" y="510398"/>
            <a:ext cx="273316" cy="5855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3" name="Oval 232">
            <a:extLst>
              <a:ext uri="{FF2B5EF4-FFF2-40B4-BE49-F238E27FC236}">
                <a16:creationId xmlns:a16="http://schemas.microsoft.com/office/drawing/2014/main" id="{6A82F029-B298-4C0C-A90B-998F4EE50A0F}"/>
              </a:ext>
            </a:extLst>
          </p:cNvPr>
          <p:cNvSpPr/>
          <p:nvPr/>
        </p:nvSpPr>
        <p:spPr>
          <a:xfrm rot="17961430">
            <a:off x="2720584" y="480388"/>
            <a:ext cx="266890" cy="64617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234" name="Düz Bağlayıcı 233">
            <a:extLst>
              <a:ext uri="{FF2B5EF4-FFF2-40B4-BE49-F238E27FC236}">
                <a16:creationId xmlns:a16="http://schemas.microsoft.com/office/drawing/2014/main" id="{23D24F23-D092-42B6-A693-4244334B3636}"/>
              </a:ext>
            </a:extLst>
          </p:cNvPr>
          <p:cNvCxnSpPr>
            <a:cxnSpLocks/>
          </p:cNvCxnSpPr>
          <p:nvPr/>
        </p:nvCxnSpPr>
        <p:spPr>
          <a:xfrm rot="16371038" flipH="1">
            <a:off x="2695630" y="474320"/>
            <a:ext cx="273316" cy="5855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5" name="Oval 234">
            <a:extLst>
              <a:ext uri="{FF2B5EF4-FFF2-40B4-BE49-F238E27FC236}">
                <a16:creationId xmlns:a16="http://schemas.microsoft.com/office/drawing/2014/main" id="{C96230EE-11E4-4380-8B11-E4A4E18B80EE}"/>
              </a:ext>
            </a:extLst>
          </p:cNvPr>
          <p:cNvSpPr/>
          <p:nvPr/>
        </p:nvSpPr>
        <p:spPr>
          <a:xfrm>
            <a:off x="2431146" y="-5939"/>
            <a:ext cx="266890" cy="646176"/>
          </a:xfrm>
          <a:prstGeom prst="ellipse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236" name="Düz Bağlayıcı 235">
            <a:extLst>
              <a:ext uri="{FF2B5EF4-FFF2-40B4-BE49-F238E27FC236}">
                <a16:creationId xmlns:a16="http://schemas.microsoft.com/office/drawing/2014/main" id="{6CD3FACA-4289-4621-AD13-E6C94AC33BC0}"/>
              </a:ext>
            </a:extLst>
          </p:cNvPr>
          <p:cNvCxnSpPr>
            <a:cxnSpLocks/>
          </p:cNvCxnSpPr>
          <p:nvPr/>
        </p:nvCxnSpPr>
        <p:spPr>
          <a:xfrm rot="20009608" flipH="1">
            <a:off x="2415772" y="24385"/>
            <a:ext cx="273316" cy="5855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8" name="Oval 237">
            <a:extLst>
              <a:ext uri="{FF2B5EF4-FFF2-40B4-BE49-F238E27FC236}">
                <a16:creationId xmlns:a16="http://schemas.microsoft.com/office/drawing/2014/main" id="{9B3A3A8E-574E-493D-9C3D-1858AE656D85}"/>
              </a:ext>
            </a:extLst>
          </p:cNvPr>
          <p:cNvSpPr/>
          <p:nvPr/>
        </p:nvSpPr>
        <p:spPr>
          <a:xfrm rot="20856084">
            <a:off x="3456753" y="343906"/>
            <a:ext cx="266890" cy="64617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239" name="Düz Bağlayıcı 238">
            <a:extLst>
              <a:ext uri="{FF2B5EF4-FFF2-40B4-BE49-F238E27FC236}">
                <a16:creationId xmlns:a16="http://schemas.microsoft.com/office/drawing/2014/main" id="{262134EB-08F4-4B0F-A3FB-B2A0304925CA}"/>
              </a:ext>
            </a:extLst>
          </p:cNvPr>
          <p:cNvCxnSpPr>
            <a:cxnSpLocks/>
            <a:stCxn id="238" idx="0"/>
            <a:endCxn id="238" idx="4"/>
          </p:cNvCxnSpPr>
          <p:nvPr/>
        </p:nvCxnSpPr>
        <p:spPr>
          <a:xfrm>
            <a:off x="3520827" y="351441"/>
            <a:ext cx="138742" cy="6311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3" name="Oval 212">
            <a:extLst>
              <a:ext uri="{FF2B5EF4-FFF2-40B4-BE49-F238E27FC236}">
                <a16:creationId xmlns:a16="http://schemas.microsoft.com/office/drawing/2014/main" id="{F1D1E2DC-8A96-4603-B265-1B3602AB3D48}"/>
              </a:ext>
            </a:extLst>
          </p:cNvPr>
          <p:cNvSpPr/>
          <p:nvPr/>
        </p:nvSpPr>
        <p:spPr>
          <a:xfrm rot="3326963">
            <a:off x="3616715" y="-32403"/>
            <a:ext cx="266890" cy="646176"/>
          </a:xfrm>
          <a:prstGeom prst="ellipse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214" name="Düz Bağlayıcı 213">
            <a:extLst>
              <a:ext uri="{FF2B5EF4-FFF2-40B4-BE49-F238E27FC236}">
                <a16:creationId xmlns:a16="http://schemas.microsoft.com/office/drawing/2014/main" id="{918E2DBA-FF02-46B5-8E77-E28DF0F944D0}"/>
              </a:ext>
            </a:extLst>
          </p:cNvPr>
          <p:cNvCxnSpPr>
            <a:cxnSpLocks/>
          </p:cNvCxnSpPr>
          <p:nvPr/>
        </p:nvCxnSpPr>
        <p:spPr>
          <a:xfrm rot="1736571" flipH="1">
            <a:off x="3591761" y="-38471"/>
            <a:ext cx="273316" cy="5855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3" name="Oval 242">
            <a:extLst>
              <a:ext uri="{FF2B5EF4-FFF2-40B4-BE49-F238E27FC236}">
                <a16:creationId xmlns:a16="http://schemas.microsoft.com/office/drawing/2014/main" id="{637058B0-1F13-470D-9E41-9A1059BC7DB2}"/>
              </a:ext>
            </a:extLst>
          </p:cNvPr>
          <p:cNvSpPr/>
          <p:nvPr/>
        </p:nvSpPr>
        <p:spPr>
          <a:xfrm rot="2240750">
            <a:off x="4524449" y="82477"/>
            <a:ext cx="266890" cy="646176"/>
          </a:xfrm>
          <a:prstGeom prst="ellipse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244" name="Düz Bağlayıcı 243">
            <a:extLst>
              <a:ext uri="{FF2B5EF4-FFF2-40B4-BE49-F238E27FC236}">
                <a16:creationId xmlns:a16="http://schemas.microsoft.com/office/drawing/2014/main" id="{EF1A3B95-8638-4425-87F2-080F312F6E00}"/>
              </a:ext>
            </a:extLst>
          </p:cNvPr>
          <p:cNvCxnSpPr>
            <a:cxnSpLocks/>
          </p:cNvCxnSpPr>
          <p:nvPr/>
        </p:nvCxnSpPr>
        <p:spPr>
          <a:xfrm rot="650358" flipH="1">
            <a:off x="4499495" y="76409"/>
            <a:ext cx="273316" cy="5855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7" name="Oval 246">
            <a:extLst>
              <a:ext uri="{FF2B5EF4-FFF2-40B4-BE49-F238E27FC236}">
                <a16:creationId xmlns:a16="http://schemas.microsoft.com/office/drawing/2014/main" id="{68A2BE5C-7281-4316-88F1-054CA60CCE8C}"/>
              </a:ext>
            </a:extLst>
          </p:cNvPr>
          <p:cNvSpPr/>
          <p:nvPr/>
        </p:nvSpPr>
        <p:spPr>
          <a:xfrm rot="20210400">
            <a:off x="4434077" y="639865"/>
            <a:ext cx="266890" cy="646176"/>
          </a:xfrm>
          <a:prstGeom prst="ellipse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248" name="Düz Bağlayıcı 247">
            <a:extLst>
              <a:ext uri="{FF2B5EF4-FFF2-40B4-BE49-F238E27FC236}">
                <a16:creationId xmlns:a16="http://schemas.microsoft.com/office/drawing/2014/main" id="{AD947661-FE68-4656-99B8-944151782046}"/>
              </a:ext>
            </a:extLst>
          </p:cNvPr>
          <p:cNvCxnSpPr>
            <a:cxnSpLocks/>
          </p:cNvCxnSpPr>
          <p:nvPr/>
        </p:nvCxnSpPr>
        <p:spPr>
          <a:xfrm rot="18620008" flipH="1">
            <a:off x="4430864" y="670190"/>
            <a:ext cx="273316" cy="5855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0" name="Oval 249">
            <a:extLst>
              <a:ext uri="{FF2B5EF4-FFF2-40B4-BE49-F238E27FC236}">
                <a16:creationId xmlns:a16="http://schemas.microsoft.com/office/drawing/2014/main" id="{BD785D6C-27FF-4DB7-B2BD-2FDB1543E681}"/>
              </a:ext>
            </a:extLst>
          </p:cNvPr>
          <p:cNvSpPr/>
          <p:nvPr/>
        </p:nvSpPr>
        <p:spPr>
          <a:xfrm rot="21403689">
            <a:off x="5171076" y="131043"/>
            <a:ext cx="266890" cy="646176"/>
          </a:xfrm>
          <a:prstGeom prst="ellipse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251" name="Düz Bağlayıcı 250">
            <a:extLst>
              <a:ext uri="{FF2B5EF4-FFF2-40B4-BE49-F238E27FC236}">
                <a16:creationId xmlns:a16="http://schemas.microsoft.com/office/drawing/2014/main" id="{4B300B3C-1B16-4139-80DC-DCE02067D697}"/>
              </a:ext>
            </a:extLst>
          </p:cNvPr>
          <p:cNvCxnSpPr>
            <a:cxnSpLocks/>
          </p:cNvCxnSpPr>
          <p:nvPr/>
        </p:nvCxnSpPr>
        <p:spPr>
          <a:xfrm rot="19813297" flipH="1">
            <a:off x="5155702" y="161367"/>
            <a:ext cx="273316" cy="5855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4" name="Oval 253">
            <a:extLst>
              <a:ext uri="{FF2B5EF4-FFF2-40B4-BE49-F238E27FC236}">
                <a16:creationId xmlns:a16="http://schemas.microsoft.com/office/drawing/2014/main" id="{1D4E80A3-501A-488D-9AC8-7087C4958F45}"/>
              </a:ext>
            </a:extLst>
          </p:cNvPr>
          <p:cNvSpPr/>
          <p:nvPr/>
        </p:nvSpPr>
        <p:spPr>
          <a:xfrm rot="21403689">
            <a:off x="6038649" y="123621"/>
            <a:ext cx="266890" cy="646176"/>
          </a:xfrm>
          <a:prstGeom prst="ellipse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215" name="Düz Bağlayıcı 214">
            <a:extLst>
              <a:ext uri="{FF2B5EF4-FFF2-40B4-BE49-F238E27FC236}">
                <a16:creationId xmlns:a16="http://schemas.microsoft.com/office/drawing/2014/main" id="{87203E11-13F8-47C2-AED7-BE66922FA979}"/>
              </a:ext>
            </a:extLst>
          </p:cNvPr>
          <p:cNvCxnSpPr>
            <a:cxnSpLocks/>
            <a:endCxn id="254" idx="4"/>
          </p:cNvCxnSpPr>
          <p:nvPr/>
        </p:nvCxnSpPr>
        <p:spPr>
          <a:xfrm>
            <a:off x="6171511" y="172746"/>
            <a:ext cx="19023" cy="5965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Metin kutusu 1">
            <a:extLst>
              <a:ext uri="{FF2B5EF4-FFF2-40B4-BE49-F238E27FC236}">
                <a16:creationId xmlns:a16="http://schemas.microsoft.com/office/drawing/2014/main" id="{E0BFADC9-E229-4052-9BB7-B11522EBFA3A}"/>
              </a:ext>
            </a:extLst>
          </p:cNvPr>
          <p:cNvSpPr txBox="1"/>
          <p:nvPr/>
        </p:nvSpPr>
        <p:spPr>
          <a:xfrm>
            <a:off x="1360333" y="1202364"/>
            <a:ext cx="56380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G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G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G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G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G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G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G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G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G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G</a:t>
            </a:r>
            <a:endParaRPr lang="tr-TR" sz="4000" dirty="0">
              <a:solidFill>
                <a:srgbClr val="00B0F0"/>
              </a:solidFill>
              <a:latin typeface="TTKB Dik Temel Abece Dot" pitchFamily="2" charset="-94"/>
            </a:endParaRPr>
          </a:p>
        </p:txBody>
      </p:sp>
      <p:sp>
        <p:nvSpPr>
          <p:cNvPr id="4" name="Metin kutusu 3">
            <a:extLst>
              <a:ext uri="{FF2B5EF4-FFF2-40B4-BE49-F238E27FC236}">
                <a16:creationId xmlns:a16="http://schemas.microsoft.com/office/drawing/2014/main" id="{84B069E4-1250-4FDA-8376-0304B7E5B49D}"/>
              </a:ext>
            </a:extLst>
          </p:cNvPr>
          <p:cNvSpPr txBox="1"/>
          <p:nvPr/>
        </p:nvSpPr>
        <p:spPr>
          <a:xfrm>
            <a:off x="1360333" y="1966945"/>
            <a:ext cx="56380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G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G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G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G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G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G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G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G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G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G</a:t>
            </a:r>
            <a:endParaRPr lang="tr-TR" sz="4000" dirty="0">
              <a:solidFill>
                <a:srgbClr val="00B0F0"/>
              </a:solidFill>
              <a:latin typeface="TTKB Dik Temel Abece Dot" pitchFamily="2" charset="-94"/>
            </a:endParaRPr>
          </a:p>
        </p:txBody>
      </p:sp>
      <p:sp>
        <p:nvSpPr>
          <p:cNvPr id="5" name="Metin kutusu 4">
            <a:extLst>
              <a:ext uri="{FF2B5EF4-FFF2-40B4-BE49-F238E27FC236}">
                <a16:creationId xmlns:a16="http://schemas.microsoft.com/office/drawing/2014/main" id="{68C32E94-FD4E-48B4-9805-87F25E7121E7}"/>
              </a:ext>
            </a:extLst>
          </p:cNvPr>
          <p:cNvSpPr txBox="1"/>
          <p:nvPr/>
        </p:nvSpPr>
        <p:spPr>
          <a:xfrm>
            <a:off x="1294900" y="2771615"/>
            <a:ext cx="56380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G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G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G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G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G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G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G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G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G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G</a:t>
            </a:r>
            <a:endParaRPr lang="tr-TR" sz="4000" dirty="0">
              <a:solidFill>
                <a:srgbClr val="00B0F0"/>
              </a:solidFill>
              <a:latin typeface="TTKB Dik Temel Abece Dot" pitchFamily="2" charset="-94"/>
            </a:endParaRPr>
          </a:p>
        </p:txBody>
      </p:sp>
      <p:sp>
        <p:nvSpPr>
          <p:cNvPr id="6" name="Metin kutusu 5">
            <a:extLst>
              <a:ext uri="{FF2B5EF4-FFF2-40B4-BE49-F238E27FC236}">
                <a16:creationId xmlns:a16="http://schemas.microsoft.com/office/drawing/2014/main" id="{3F6D4CFF-EB9D-49CB-9C1C-1FA10CA652C0}"/>
              </a:ext>
            </a:extLst>
          </p:cNvPr>
          <p:cNvSpPr txBox="1"/>
          <p:nvPr/>
        </p:nvSpPr>
        <p:spPr>
          <a:xfrm>
            <a:off x="1314933" y="3545197"/>
            <a:ext cx="56380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G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G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G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G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G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G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G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G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G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G</a:t>
            </a:r>
            <a:endParaRPr lang="tr-TR" sz="4000" dirty="0">
              <a:solidFill>
                <a:srgbClr val="00B0F0"/>
              </a:solidFill>
              <a:latin typeface="TTKB Dik Temel Abece Dot" pitchFamily="2" charset="-94"/>
            </a:endParaRPr>
          </a:p>
        </p:txBody>
      </p:sp>
      <p:sp>
        <p:nvSpPr>
          <p:cNvPr id="7" name="Metin kutusu 6">
            <a:extLst>
              <a:ext uri="{FF2B5EF4-FFF2-40B4-BE49-F238E27FC236}">
                <a16:creationId xmlns:a16="http://schemas.microsoft.com/office/drawing/2014/main" id="{FD9CA40E-56EC-4E3A-9C03-BBDD9E58AB5E}"/>
              </a:ext>
            </a:extLst>
          </p:cNvPr>
          <p:cNvSpPr txBox="1"/>
          <p:nvPr/>
        </p:nvSpPr>
        <p:spPr>
          <a:xfrm>
            <a:off x="1314933" y="4316737"/>
            <a:ext cx="56380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G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G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G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G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G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G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G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G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G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G</a:t>
            </a:r>
            <a:endParaRPr lang="tr-TR" sz="4000" dirty="0">
              <a:solidFill>
                <a:srgbClr val="00B0F0"/>
              </a:solidFill>
              <a:latin typeface="TTKB Dik Temel Abece Dot" pitchFamily="2" charset="-94"/>
            </a:endParaRPr>
          </a:p>
        </p:txBody>
      </p:sp>
      <p:sp>
        <p:nvSpPr>
          <p:cNvPr id="9" name="Metin kutusu 8">
            <a:extLst>
              <a:ext uri="{FF2B5EF4-FFF2-40B4-BE49-F238E27FC236}">
                <a16:creationId xmlns:a16="http://schemas.microsoft.com/office/drawing/2014/main" id="{55B76D69-42B8-4105-B2CA-7A27DFD3E9E0}"/>
              </a:ext>
            </a:extLst>
          </p:cNvPr>
          <p:cNvSpPr txBox="1"/>
          <p:nvPr/>
        </p:nvSpPr>
        <p:spPr>
          <a:xfrm>
            <a:off x="1313501" y="5124844"/>
            <a:ext cx="56380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G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G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G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G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G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G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G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G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G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G</a:t>
            </a:r>
            <a:endParaRPr lang="tr-TR" sz="4000" dirty="0">
              <a:solidFill>
                <a:srgbClr val="00B0F0"/>
              </a:solidFill>
              <a:latin typeface="TTKB Dik Temel Abece Dot" pitchFamily="2" charset="-94"/>
            </a:endParaRPr>
          </a:p>
        </p:txBody>
      </p:sp>
      <p:sp>
        <p:nvSpPr>
          <p:cNvPr id="225" name="Metin kutusu 224">
            <a:extLst>
              <a:ext uri="{FF2B5EF4-FFF2-40B4-BE49-F238E27FC236}">
                <a16:creationId xmlns:a16="http://schemas.microsoft.com/office/drawing/2014/main" id="{CB15088C-665B-4FD6-8B8D-76ED97F84098}"/>
              </a:ext>
            </a:extLst>
          </p:cNvPr>
          <p:cNvSpPr txBox="1"/>
          <p:nvPr/>
        </p:nvSpPr>
        <p:spPr>
          <a:xfrm>
            <a:off x="1326386" y="5905828"/>
            <a:ext cx="56380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G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G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G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G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G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G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G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G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G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G</a:t>
            </a:r>
            <a:endParaRPr lang="tr-TR" sz="4000" dirty="0">
              <a:solidFill>
                <a:srgbClr val="00B0F0"/>
              </a:solidFill>
              <a:latin typeface="TTKB Dik Temel Abece Dot" pitchFamily="2" charset="-94"/>
            </a:endParaRPr>
          </a:p>
        </p:txBody>
      </p:sp>
      <p:sp>
        <p:nvSpPr>
          <p:cNvPr id="226" name="Metin kutusu 225">
            <a:extLst>
              <a:ext uri="{FF2B5EF4-FFF2-40B4-BE49-F238E27FC236}">
                <a16:creationId xmlns:a16="http://schemas.microsoft.com/office/drawing/2014/main" id="{83CAF1D9-1112-4FA1-8032-A481C860B898}"/>
              </a:ext>
            </a:extLst>
          </p:cNvPr>
          <p:cNvSpPr txBox="1"/>
          <p:nvPr/>
        </p:nvSpPr>
        <p:spPr>
          <a:xfrm>
            <a:off x="1301785" y="6708149"/>
            <a:ext cx="56380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G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G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G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G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G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G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G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G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G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G</a:t>
            </a:r>
            <a:endParaRPr lang="tr-TR" sz="4000" dirty="0">
              <a:solidFill>
                <a:srgbClr val="00B0F0"/>
              </a:solidFill>
              <a:latin typeface="TTKB Dik Temel Abece Dot" pitchFamily="2" charset="-94"/>
            </a:endParaRPr>
          </a:p>
        </p:txBody>
      </p:sp>
      <p:sp>
        <p:nvSpPr>
          <p:cNvPr id="227" name="Metin kutusu 226">
            <a:extLst>
              <a:ext uri="{FF2B5EF4-FFF2-40B4-BE49-F238E27FC236}">
                <a16:creationId xmlns:a16="http://schemas.microsoft.com/office/drawing/2014/main" id="{671E7616-C1E0-4AA6-A5D5-4557973ED37A}"/>
              </a:ext>
            </a:extLst>
          </p:cNvPr>
          <p:cNvSpPr txBox="1"/>
          <p:nvPr/>
        </p:nvSpPr>
        <p:spPr>
          <a:xfrm>
            <a:off x="1313501" y="7503072"/>
            <a:ext cx="56380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G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G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G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G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G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G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G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G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G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G</a:t>
            </a:r>
            <a:endParaRPr lang="tr-TR" sz="4000" dirty="0">
              <a:solidFill>
                <a:srgbClr val="00B0F0"/>
              </a:solidFill>
              <a:latin typeface="TTKB Dik Temel Abece Dot" pitchFamily="2" charset="-94"/>
            </a:endParaRPr>
          </a:p>
        </p:txBody>
      </p:sp>
      <p:sp>
        <p:nvSpPr>
          <p:cNvPr id="228" name="Metin kutusu 227">
            <a:extLst>
              <a:ext uri="{FF2B5EF4-FFF2-40B4-BE49-F238E27FC236}">
                <a16:creationId xmlns:a16="http://schemas.microsoft.com/office/drawing/2014/main" id="{C7B8D9E2-EC33-4257-ADB0-3B8C60C8F716}"/>
              </a:ext>
            </a:extLst>
          </p:cNvPr>
          <p:cNvSpPr txBox="1"/>
          <p:nvPr/>
        </p:nvSpPr>
        <p:spPr>
          <a:xfrm>
            <a:off x="1343208" y="8288554"/>
            <a:ext cx="56380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G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G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G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G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G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G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G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G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G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G</a:t>
            </a:r>
            <a:endParaRPr lang="tr-TR" sz="4000" dirty="0">
              <a:solidFill>
                <a:srgbClr val="00B0F0"/>
              </a:solidFill>
              <a:latin typeface="TTKB Dik Temel Abece Dot" pitchFamily="2" charset="-94"/>
            </a:endParaRPr>
          </a:p>
        </p:txBody>
      </p:sp>
      <p:sp>
        <p:nvSpPr>
          <p:cNvPr id="229" name="Metin kutusu 228">
            <a:extLst>
              <a:ext uri="{FF2B5EF4-FFF2-40B4-BE49-F238E27FC236}">
                <a16:creationId xmlns:a16="http://schemas.microsoft.com/office/drawing/2014/main" id="{74B41E7D-8DA8-4DA5-B493-384E9E60F775}"/>
              </a:ext>
            </a:extLst>
          </p:cNvPr>
          <p:cNvSpPr txBox="1"/>
          <p:nvPr/>
        </p:nvSpPr>
        <p:spPr>
          <a:xfrm>
            <a:off x="1349447" y="9060042"/>
            <a:ext cx="56380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G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G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G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G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G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G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G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G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G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G</a:t>
            </a:r>
            <a:endParaRPr lang="tr-TR" sz="4000" dirty="0">
              <a:solidFill>
                <a:srgbClr val="00B0F0"/>
              </a:solidFill>
              <a:latin typeface="TTKB Dik Temel Abece Dot" pitchFamily="2" charset="-94"/>
            </a:endParaRPr>
          </a:p>
        </p:txBody>
      </p:sp>
    </p:spTree>
    <p:extLst>
      <p:ext uri="{BB962C8B-B14F-4D97-AF65-F5344CB8AC3E}">
        <p14:creationId xmlns:p14="http://schemas.microsoft.com/office/powerpoint/2010/main" val="41103333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Resim 2">
            <a:extLst>
              <a:ext uri="{FF2B5EF4-FFF2-40B4-BE49-F238E27FC236}">
                <a16:creationId xmlns:a16="http://schemas.microsoft.com/office/drawing/2014/main" id="{A6257753-0B06-4D83-8311-547868BFB31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766" r="11529" b="16275"/>
          <a:stretch/>
        </p:blipFill>
        <p:spPr>
          <a:xfrm>
            <a:off x="1456126" y="3846215"/>
            <a:ext cx="4647421" cy="3464882"/>
          </a:xfrm>
          <a:prstGeom prst="rect">
            <a:avLst/>
          </a:prstGeom>
        </p:spPr>
      </p:pic>
      <p:pic>
        <p:nvPicPr>
          <p:cNvPr id="4" name="Resim 3">
            <a:extLst>
              <a:ext uri="{FF2B5EF4-FFF2-40B4-BE49-F238E27FC236}">
                <a16:creationId xmlns:a16="http://schemas.microsoft.com/office/drawing/2014/main" id="{AAED344D-4728-4EC1-AF60-3165CD8AD52E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744"/>
          <a:stretch/>
        </p:blipFill>
        <p:spPr bwMode="auto">
          <a:xfrm>
            <a:off x="0" y="7311097"/>
            <a:ext cx="7559675" cy="311666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Metin kutusu 5">
            <a:extLst>
              <a:ext uri="{FF2B5EF4-FFF2-40B4-BE49-F238E27FC236}">
                <a16:creationId xmlns:a16="http://schemas.microsoft.com/office/drawing/2014/main" id="{FF9F212A-3370-4B06-9170-D74FC3FBDC29}"/>
              </a:ext>
            </a:extLst>
          </p:cNvPr>
          <p:cNvSpPr txBox="1"/>
          <p:nvPr/>
        </p:nvSpPr>
        <p:spPr>
          <a:xfrm>
            <a:off x="441422" y="212336"/>
            <a:ext cx="6676828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r-TR" sz="2800" dirty="0">
                <a:solidFill>
                  <a:srgbClr val="0070C0"/>
                </a:solidFill>
                <a:latin typeface="TTKB Dik Temel Abece" pitchFamily="2" charset="-94"/>
              </a:rPr>
              <a:t>DEĞERLİ 1.SINIF ÖĞRETMEN ARKADAŞLAR !</a:t>
            </a:r>
          </a:p>
          <a:p>
            <a:pPr algn="ctr"/>
            <a:r>
              <a:rPr lang="tr-TR" sz="1400" dirty="0">
                <a:solidFill>
                  <a:srgbClr val="0070C0"/>
                </a:solidFill>
                <a:latin typeface="TTKB Dik Temel Abece" pitchFamily="2" charset="-94"/>
              </a:rPr>
              <a:t>HAZIRLAMIŞ OLDUĞUM </a:t>
            </a:r>
          </a:p>
          <a:p>
            <a:pPr algn="ctr"/>
            <a:r>
              <a:rPr lang="tr-TR" sz="1400" b="1" u="sng" dirty="0">
                <a:solidFill>
                  <a:srgbClr val="FF0000"/>
                </a:solidFill>
                <a:latin typeface="TTKB Dik Temel Abece" pitchFamily="2" charset="-94"/>
              </a:rPr>
              <a:t>BOYAMALI DÜZENLİ ÇİZGİ ÇALIŞMALARI</a:t>
            </a:r>
            <a:endParaRPr lang="tr-TR" sz="1400" u="sng" dirty="0">
              <a:solidFill>
                <a:srgbClr val="FF0000"/>
              </a:solidFill>
              <a:latin typeface="TTKB Dik Temel Abece" pitchFamily="2" charset="-94"/>
            </a:endParaRPr>
          </a:p>
          <a:p>
            <a:pPr algn="ctr"/>
            <a:r>
              <a:rPr lang="tr-TR" sz="1400" dirty="0">
                <a:solidFill>
                  <a:srgbClr val="0070C0"/>
                </a:solidFill>
                <a:latin typeface="TTKB Dik Temel Abece" pitchFamily="2" charset="-94"/>
              </a:rPr>
              <a:t>VE</a:t>
            </a:r>
          </a:p>
          <a:p>
            <a:pPr algn="ctr"/>
            <a:r>
              <a:rPr lang="tr-TR" sz="1400" u="sng" dirty="0">
                <a:solidFill>
                  <a:srgbClr val="FF0000"/>
                </a:solidFill>
                <a:latin typeface="TTKB Dik Temel Abece" pitchFamily="2" charset="-94"/>
              </a:rPr>
              <a:t>BOYAMALI GÜZEL YAZI DEFTERİ</a:t>
            </a:r>
          </a:p>
          <a:p>
            <a:pPr algn="ctr"/>
            <a:r>
              <a:rPr lang="tr-TR" sz="1400" dirty="0">
                <a:solidFill>
                  <a:srgbClr val="0070C0"/>
                </a:solidFill>
                <a:latin typeface="TTKB Dik Temel Abece" pitchFamily="2" charset="-94"/>
              </a:rPr>
              <a:t>İLE İLGİ YAZI ÇALIŞMALARINIZDA KULANACAĞINIZ</a:t>
            </a:r>
          </a:p>
          <a:p>
            <a:pPr algn="ctr"/>
            <a:r>
              <a:rPr lang="tr-TR" sz="1400" dirty="0">
                <a:solidFill>
                  <a:srgbClr val="0070C0"/>
                </a:solidFill>
                <a:latin typeface="TTKB Dik Temel Abece" pitchFamily="2" charset="-94"/>
              </a:rPr>
              <a:t>8 ADET ÇEŞİTLİ </a:t>
            </a:r>
            <a:r>
              <a:rPr lang="tr-TR" sz="1400" dirty="0" err="1">
                <a:solidFill>
                  <a:srgbClr val="0070C0"/>
                </a:solidFill>
                <a:latin typeface="TTKB Dik Temel Abece" pitchFamily="2" charset="-94"/>
              </a:rPr>
              <a:t>TKBDikTemelAbece</a:t>
            </a:r>
            <a:r>
              <a:rPr lang="tr-TR" sz="1400" dirty="0">
                <a:solidFill>
                  <a:srgbClr val="0070C0"/>
                </a:solidFill>
                <a:latin typeface="TTKB Dik Temel Abece" pitchFamily="2" charset="-94"/>
              </a:rPr>
              <a:t> YAZI FONTLARINI</a:t>
            </a:r>
          </a:p>
          <a:p>
            <a:pPr algn="ctr"/>
            <a:r>
              <a:rPr lang="tr-TR" sz="1400" dirty="0">
                <a:solidFill>
                  <a:srgbClr val="0070C0"/>
                </a:solidFill>
                <a:latin typeface="TTKB Dik Temel Abece" pitchFamily="2" charset="-94"/>
              </a:rPr>
              <a:t>EKTE SUNUYORUM. </a:t>
            </a:r>
          </a:p>
          <a:p>
            <a:pPr algn="ctr"/>
            <a:r>
              <a:rPr lang="tr-TR" sz="1400" dirty="0">
                <a:solidFill>
                  <a:srgbClr val="0070C0"/>
                </a:solidFill>
                <a:latin typeface="TTKB Dik Temel Abece" pitchFamily="2" charset="-94"/>
              </a:rPr>
              <a:t>EĞER, BU FONTLAR BİLGİSAYARINIZA YOKSA;</a:t>
            </a:r>
          </a:p>
          <a:p>
            <a:pPr algn="ctr"/>
            <a:r>
              <a:rPr lang="tr-TR" sz="1400" dirty="0">
                <a:solidFill>
                  <a:srgbClr val="0070C0"/>
                </a:solidFill>
                <a:latin typeface="TTKB Dik Temel Abece" pitchFamily="2" charset="-94"/>
              </a:rPr>
              <a:t>DOSYALARI AÇMADAN ÖNCE</a:t>
            </a:r>
          </a:p>
          <a:p>
            <a:pPr algn="ctr"/>
            <a:r>
              <a:rPr lang="tr-TR" sz="1400" dirty="0">
                <a:solidFill>
                  <a:srgbClr val="0070C0"/>
                </a:solidFill>
                <a:latin typeface="TTKB Dik Temel Abece" pitchFamily="2" charset="-94"/>
              </a:rPr>
              <a:t>BİLGİSAYARINIZA ATMNIZ GEREKİR.</a:t>
            </a:r>
          </a:p>
        </p:txBody>
      </p:sp>
      <p:sp>
        <p:nvSpPr>
          <p:cNvPr id="8" name="Metin kutusu 7">
            <a:extLst>
              <a:ext uri="{FF2B5EF4-FFF2-40B4-BE49-F238E27FC236}">
                <a16:creationId xmlns:a16="http://schemas.microsoft.com/office/drawing/2014/main" id="{780ADD4D-B5BA-4CD4-9397-E5260B6AB56E}"/>
              </a:ext>
            </a:extLst>
          </p:cNvPr>
          <p:cNvSpPr txBox="1"/>
          <p:nvPr/>
        </p:nvSpPr>
        <p:spPr>
          <a:xfrm>
            <a:off x="935948" y="2867342"/>
            <a:ext cx="5687774" cy="73866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tr-TR" sz="1400" dirty="0">
                <a:solidFill>
                  <a:srgbClr val="0070C0"/>
                </a:solidFill>
                <a:latin typeface="TTKB Dik Temel Abece" pitchFamily="2" charset="-94"/>
              </a:rPr>
              <a:t>BOYAMALI DÜZELİ ÇİZGİ ÇALIŞMALARI:</a:t>
            </a:r>
          </a:p>
          <a:p>
            <a:pPr algn="ctr"/>
            <a:r>
              <a:rPr lang="tr-TR" sz="1400" dirty="0">
                <a:solidFill>
                  <a:srgbClr val="0070C0"/>
                </a:solidFill>
                <a:latin typeface="TTKB Dik Temel Abece" pitchFamily="2" charset="-94"/>
              </a:rPr>
              <a:t>YÜZ YÜZE VE UZAKTAN EĞİTİMDE ÖĞRENCİLERİNİZE VEREBİLECEĞİNİZ </a:t>
            </a:r>
          </a:p>
          <a:p>
            <a:pPr algn="ctr"/>
            <a:r>
              <a:rPr lang="tr-TR" sz="1400" dirty="0">
                <a:solidFill>
                  <a:srgbClr val="0070C0"/>
                </a:solidFill>
                <a:latin typeface="TTKB Dik Temel Abece" pitchFamily="2" charset="-94"/>
              </a:rPr>
              <a:t>EN GÜZEL EV ÖDEVLERİDİR. </a:t>
            </a:r>
          </a:p>
        </p:txBody>
      </p:sp>
    </p:spTree>
    <p:extLst>
      <p:ext uri="{BB962C8B-B14F-4D97-AF65-F5344CB8AC3E}">
        <p14:creationId xmlns:p14="http://schemas.microsoft.com/office/powerpoint/2010/main" val="23750902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l_fi">
            <a:extLst>
              <a:ext uri="{FF2B5EF4-FFF2-40B4-BE49-F238E27FC236}">
                <a16:creationId xmlns:a16="http://schemas.microsoft.com/office/drawing/2014/main" id="{2C9538C7-9839-497F-990A-CE6F23DD823A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175" y="397565"/>
            <a:ext cx="7056782" cy="10118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Metin kutusu 1">
            <a:extLst>
              <a:ext uri="{FF2B5EF4-FFF2-40B4-BE49-F238E27FC236}">
                <a16:creationId xmlns:a16="http://schemas.microsoft.com/office/drawing/2014/main" id="{51915C56-D85C-466D-AAD6-42F8AC654665}"/>
              </a:ext>
            </a:extLst>
          </p:cNvPr>
          <p:cNvSpPr txBox="1"/>
          <p:nvPr/>
        </p:nvSpPr>
        <p:spPr>
          <a:xfrm>
            <a:off x="2296899" y="6155013"/>
            <a:ext cx="36663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2000" dirty="0">
                <a:solidFill>
                  <a:srgbClr val="FF0000"/>
                </a:solidFill>
                <a:latin typeface="Agent Orange" panose="00000400000000000000" pitchFamily="2" charset="0"/>
                <a:cs typeface="Agent Orange" panose="00000400000000000000" pitchFamily="2" charset="0"/>
              </a:rPr>
              <a:t>ADIM </a:t>
            </a:r>
            <a:r>
              <a:rPr lang="tr-TR" sz="2000" dirty="0">
                <a:solidFill>
                  <a:srgbClr val="FF0000"/>
                </a:solidFill>
              </a:rPr>
              <a:t>……………………………………</a:t>
            </a:r>
          </a:p>
        </p:txBody>
      </p:sp>
      <p:sp>
        <p:nvSpPr>
          <p:cNvPr id="7" name="Metin kutusu 6">
            <a:extLst>
              <a:ext uri="{FF2B5EF4-FFF2-40B4-BE49-F238E27FC236}">
                <a16:creationId xmlns:a16="http://schemas.microsoft.com/office/drawing/2014/main" id="{9E8353D3-574B-4166-8EF1-D421F26E2EE9}"/>
              </a:ext>
            </a:extLst>
          </p:cNvPr>
          <p:cNvSpPr txBox="1"/>
          <p:nvPr/>
        </p:nvSpPr>
        <p:spPr>
          <a:xfrm>
            <a:off x="1596386" y="6882228"/>
            <a:ext cx="43669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2000" dirty="0">
                <a:solidFill>
                  <a:srgbClr val="0070C0"/>
                </a:solidFill>
                <a:latin typeface="Agent Orange" panose="00000400000000000000" pitchFamily="2" charset="0"/>
                <a:cs typeface="Agent Orange" panose="00000400000000000000" pitchFamily="2" charset="0"/>
              </a:rPr>
              <a:t>SOYADIM</a:t>
            </a:r>
            <a:r>
              <a:rPr lang="tr-TR" sz="2000" dirty="0">
                <a:solidFill>
                  <a:srgbClr val="0070C0"/>
                </a:solidFill>
              </a:rPr>
              <a:t> ……………………………………</a:t>
            </a:r>
          </a:p>
        </p:txBody>
      </p:sp>
      <p:sp>
        <p:nvSpPr>
          <p:cNvPr id="9" name="Metin kutusu 8">
            <a:extLst>
              <a:ext uri="{FF2B5EF4-FFF2-40B4-BE49-F238E27FC236}">
                <a16:creationId xmlns:a16="http://schemas.microsoft.com/office/drawing/2014/main" id="{1DDF33CD-A58D-4FAF-A725-368EB42F0411}"/>
              </a:ext>
            </a:extLst>
          </p:cNvPr>
          <p:cNvSpPr txBox="1"/>
          <p:nvPr/>
        </p:nvSpPr>
        <p:spPr>
          <a:xfrm>
            <a:off x="2535827" y="2891007"/>
            <a:ext cx="194636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2000" dirty="0">
                <a:solidFill>
                  <a:srgbClr val="00B050"/>
                </a:solidFill>
                <a:latin typeface="Agent Orange" panose="00000400000000000000" pitchFamily="2" charset="0"/>
                <a:cs typeface="Agent Orange" panose="00000400000000000000" pitchFamily="2" charset="0"/>
              </a:rPr>
              <a:t>SINFIM</a:t>
            </a:r>
            <a:r>
              <a:rPr lang="tr-TR" sz="2000" dirty="0">
                <a:solidFill>
                  <a:srgbClr val="00B050"/>
                </a:solidFill>
              </a:rPr>
              <a:t>  </a:t>
            </a:r>
            <a:r>
              <a:rPr lang="tr-TR" sz="4000" dirty="0">
                <a:solidFill>
                  <a:srgbClr val="00B050"/>
                </a:solidFill>
              </a:rPr>
              <a:t>1/</a:t>
            </a:r>
          </a:p>
        </p:txBody>
      </p:sp>
      <p:sp>
        <p:nvSpPr>
          <p:cNvPr id="11" name="Metin kutusu 10">
            <a:extLst>
              <a:ext uri="{FF2B5EF4-FFF2-40B4-BE49-F238E27FC236}">
                <a16:creationId xmlns:a16="http://schemas.microsoft.com/office/drawing/2014/main" id="{7B3A5631-D0E7-47AD-9D88-879084A88094}"/>
              </a:ext>
            </a:extLst>
          </p:cNvPr>
          <p:cNvSpPr txBox="1"/>
          <p:nvPr/>
        </p:nvSpPr>
        <p:spPr>
          <a:xfrm>
            <a:off x="1407313" y="7611151"/>
            <a:ext cx="29835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2000" dirty="0">
                <a:solidFill>
                  <a:srgbClr val="7030A0"/>
                </a:solidFill>
                <a:latin typeface="Agent Orange" panose="00000400000000000000" pitchFamily="2" charset="0"/>
                <a:cs typeface="Agent Orange" panose="00000400000000000000" pitchFamily="2" charset="0"/>
              </a:rPr>
              <a:t>NUMARAM ………</a:t>
            </a:r>
            <a:endParaRPr lang="tr-TR" sz="2000" dirty="0">
              <a:solidFill>
                <a:srgbClr val="7030A0"/>
              </a:solidFill>
            </a:endParaRPr>
          </a:p>
        </p:txBody>
      </p:sp>
      <p:sp>
        <p:nvSpPr>
          <p:cNvPr id="12" name="Dikdörtgen 11">
            <a:extLst>
              <a:ext uri="{FF2B5EF4-FFF2-40B4-BE49-F238E27FC236}">
                <a16:creationId xmlns:a16="http://schemas.microsoft.com/office/drawing/2014/main" id="{9FD46771-EACE-4AEA-BD12-5439FEF99112}"/>
              </a:ext>
            </a:extLst>
          </p:cNvPr>
          <p:cNvSpPr/>
          <p:nvPr/>
        </p:nvSpPr>
        <p:spPr>
          <a:xfrm>
            <a:off x="2899067" y="3947149"/>
            <a:ext cx="1610140" cy="1709686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4" name="Metin kutusu 13">
            <a:extLst>
              <a:ext uri="{FF2B5EF4-FFF2-40B4-BE49-F238E27FC236}">
                <a16:creationId xmlns:a16="http://schemas.microsoft.com/office/drawing/2014/main" id="{038BBC9B-DB6B-4C82-8AAD-2F99989407DB}"/>
              </a:ext>
            </a:extLst>
          </p:cNvPr>
          <p:cNvSpPr txBox="1"/>
          <p:nvPr/>
        </p:nvSpPr>
        <p:spPr>
          <a:xfrm>
            <a:off x="1427350" y="2268979"/>
            <a:ext cx="41633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2000" dirty="0">
                <a:solidFill>
                  <a:schemeClr val="accent6">
                    <a:lumMod val="50000"/>
                  </a:schemeClr>
                </a:solidFill>
                <a:latin typeface="Agent Orange" panose="00000400000000000000" pitchFamily="2" charset="0"/>
                <a:cs typeface="Agent Orange" panose="00000400000000000000" pitchFamily="2" charset="0"/>
              </a:rPr>
              <a:t>OKULUM</a:t>
            </a:r>
            <a:r>
              <a:rPr lang="tr-TR" sz="2000" dirty="0">
                <a:latin typeface="Agent Orange" panose="00000400000000000000" pitchFamily="2" charset="0"/>
                <a:cs typeface="Agent Orange" panose="00000400000000000000" pitchFamily="2" charset="0"/>
              </a:rPr>
              <a:t> </a:t>
            </a:r>
            <a:r>
              <a:rPr lang="tr-TR" sz="2000" dirty="0">
                <a:solidFill>
                  <a:schemeClr val="accent6">
                    <a:lumMod val="50000"/>
                  </a:schemeClr>
                </a:solidFill>
              </a:rPr>
              <a:t>………………………………….</a:t>
            </a:r>
          </a:p>
        </p:txBody>
      </p:sp>
      <p:pic>
        <p:nvPicPr>
          <p:cNvPr id="3" name="Resim 2">
            <a:extLst>
              <a:ext uri="{FF2B5EF4-FFF2-40B4-BE49-F238E27FC236}">
                <a16:creationId xmlns:a16="http://schemas.microsoft.com/office/drawing/2014/main" id="{96B538B9-7187-414F-B457-AA4C06F6955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5827" y="3511089"/>
            <a:ext cx="3536190" cy="4291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31846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sim 3">
            <a:extLst>
              <a:ext uri="{FF2B5EF4-FFF2-40B4-BE49-F238E27FC236}">
                <a16:creationId xmlns:a16="http://schemas.microsoft.com/office/drawing/2014/main" id="{AECD619F-1B91-4F61-866B-97BF904546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3825"/>
            <a:ext cx="7559675" cy="10685925"/>
          </a:xfrm>
          <a:prstGeom prst="rect">
            <a:avLst/>
          </a:prstGeom>
        </p:spPr>
      </p:pic>
      <p:cxnSp>
        <p:nvCxnSpPr>
          <p:cNvPr id="5" name="Düz Bağlayıcı 4">
            <a:extLst>
              <a:ext uri="{FF2B5EF4-FFF2-40B4-BE49-F238E27FC236}">
                <a16:creationId xmlns:a16="http://schemas.microsoft.com/office/drawing/2014/main" id="{A0FCF178-ADDF-4F77-9411-12CBFC927D7D}"/>
              </a:ext>
            </a:extLst>
          </p:cNvPr>
          <p:cNvCxnSpPr>
            <a:cxnSpLocks/>
          </p:cNvCxnSpPr>
          <p:nvPr/>
        </p:nvCxnSpPr>
        <p:spPr>
          <a:xfrm>
            <a:off x="1494311" y="2075473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Düz Bağlayıcı 5">
            <a:extLst>
              <a:ext uri="{FF2B5EF4-FFF2-40B4-BE49-F238E27FC236}">
                <a16:creationId xmlns:a16="http://schemas.microsoft.com/office/drawing/2014/main" id="{7B48FAB4-BBA4-4670-A924-854BBBB46158}"/>
              </a:ext>
            </a:extLst>
          </p:cNvPr>
          <p:cNvCxnSpPr>
            <a:cxnSpLocks/>
          </p:cNvCxnSpPr>
          <p:nvPr/>
        </p:nvCxnSpPr>
        <p:spPr>
          <a:xfrm>
            <a:off x="1494311" y="1870094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Düz Bağlayıcı 6">
            <a:extLst>
              <a:ext uri="{FF2B5EF4-FFF2-40B4-BE49-F238E27FC236}">
                <a16:creationId xmlns:a16="http://schemas.microsoft.com/office/drawing/2014/main" id="{51ED6FAD-171D-4AAA-B3D5-72775A3AAD9A}"/>
              </a:ext>
            </a:extLst>
          </p:cNvPr>
          <p:cNvCxnSpPr>
            <a:cxnSpLocks/>
          </p:cNvCxnSpPr>
          <p:nvPr/>
        </p:nvCxnSpPr>
        <p:spPr>
          <a:xfrm>
            <a:off x="1494311" y="2219688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Düz Bağlayıcı 7">
            <a:extLst>
              <a:ext uri="{FF2B5EF4-FFF2-40B4-BE49-F238E27FC236}">
                <a16:creationId xmlns:a16="http://schemas.microsoft.com/office/drawing/2014/main" id="{0B2DA0EE-A11F-49A7-8853-A9E98FC9028D}"/>
              </a:ext>
            </a:extLst>
          </p:cNvPr>
          <p:cNvCxnSpPr>
            <a:cxnSpLocks/>
          </p:cNvCxnSpPr>
          <p:nvPr/>
        </p:nvCxnSpPr>
        <p:spPr>
          <a:xfrm>
            <a:off x="1494311" y="1716768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Düz Bağlayıcı 8">
            <a:extLst>
              <a:ext uri="{FF2B5EF4-FFF2-40B4-BE49-F238E27FC236}">
                <a16:creationId xmlns:a16="http://schemas.microsoft.com/office/drawing/2014/main" id="{05DC3AF7-AD10-4641-AD0D-47A39091E114}"/>
              </a:ext>
            </a:extLst>
          </p:cNvPr>
          <p:cNvCxnSpPr>
            <a:cxnSpLocks/>
          </p:cNvCxnSpPr>
          <p:nvPr/>
        </p:nvCxnSpPr>
        <p:spPr>
          <a:xfrm>
            <a:off x="1494311" y="1716244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Düz Bağlayıcı 9">
            <a:extLst>
              <a:ext uri="{FF2B5EF4-FFF2-40B4-BE49-F238E27FC236}">
                <a16:creationId xmlns:a16="http://schemas.microsoft.com/office/drawing/2014/main" id="{53B121CF-748F-4AF0-A496-5FD706CFC80A}"/>
              </a:ext>
            </a:extLst>
          </p:cNvPr>
          <p:cNvCxnSpPr>
            <a:cxnSpLocks/>
          </p:cNvCxnSpPr>
          <p:nvPr/>
        </p:nvCxnSpPr>
        <p:spPr>
          <a:xfrm>
            <a:off x="7374727" y="1716244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Düz Bağlayıcı 10">
            <a:extLst>
              <a:ext uri="{FF2B5EF4-FFF2-40B4-BE49-F238E27FC236}">
                <a16:creationId xmlns:a16="http://schemas.microsoft.com/office/drawing/2014/main" id="{F020ED8C-7BCE-451E-B5BB-5BEB9C8C9F25}"/>
              </a:ext>
            </a:extLst>
          </p:cNvPr>
          <p:cNvCxnSpPr>
            <a:cxnSpLocks/>
          </p:cNvCxnSpPr>
          <p:nvPr/>
        </p:nvCxnSpPr>
        <p:spPr>
          <a:xfrm>
            <a:off x="1494311" y="2842728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Düz Bağlayıcı 11">
            <a:extLst>
              <a:ext uri="{FF2B5EF4-FFF2-40B4-BE49-F238E27FC236}">
                <a16:creationId xmlns:a16="http://schemas.microsoft.com/office/drawing/2014/main" id="{E10F52B2-F82B-4177-A699-4EDBA4AD3CEF}"/>
              </a:ext>
            </a:extLst>
          </p:cNvPr>
          <p:cNvCxnSpPr>
            <a:cxnSpLocks/>
          </p:cNvCxnSpPr>
          <p:nvPr/>
        </p:nvCxnSpPr>
        <p:spPr>
          <a:xfrm>
            <a:off x="1494311" y="2637349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Düz Bağlayıcı 12">
            <a:extLst>
              <a:ext uri="{FF2B5EF4-FFF2-40B4-BE49-F238E27FC236}">
                <a16:creationId xmlns:a16="http://schemas.microsoft.com/office/drawing/2014/main" id="{219F5B79-7C56-45FA-9BED-4FA73219144B}"/>
              </a:ext>
            </a:extLst>
          </p:cNvPr>
          <p:cNvCxnSpPr>
            <a:cxnSpLocks/>
          </p:cNvCxnSpPr>
          <p:nvPr/>
        </p:nvCxnSpPr>
        <p:spPr>
          <a:xfrm>
            <a:off x="1494311" y="2986943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Düz Bağlayıcı 13">
            <a:extLst>
              <a:ext uri="{FF2B5EF4-FFF2-40B4-BE49-F238E27FC236}">
                <a16:creationId xmlns:a16="http://schemas.microsoft.com/office/drawing/2014/main" id="{73D85BA9-C623-4A6C-B496-96F90F11C1B8}"/>
              </a:ext>
            </a:extLst>
          </p:cNvPr>
          <p:cNvCxnSpPr>
            <a:cxnSpLocks/>
          </p:cNvCxnSpPr>
          <p:nvPr/>
        </p:nvCxnSpPr>
        <p:spPr>
          <a:xfrm>
            <a:off x="1494311" y="2484023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Düz Bağlayıcı 14">
            <a:extLst>
              <a:ext uri="{FF2B5EF4-FFF2-40B4-BE49-F238E27FC236}">
                <a16:creationId xmlns:a16="http://schemas.microsoft.com/office/drawing/2014/main" id="{C54BF987-42A1-4C45-BDAB-FDEFCD7E80C0}"/>
              </a:ext>
            </a:extLst>
          </p:cNvPr>
          <p:cNvCxnSpPr>
            <a:cxnSpLocks/>
          </p:cNvCxnSpPr>
          <p:nvPr/>
        </p:nvCxnSpPr>
        <p:spPr>
          <a:xfrm>
            <a:off x="1494311" y="2483499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Düz Bağlayıcı 15">
            <a:extLst>
              <a:ext uri="{FF2B5EF4-FFF2-40B4-BE49-F238E27FC236}">
                <a16:creationId xmlns:a16="http://schemas.microsoft.com/office/drawing/2014/main" id="{E51602E8-7E1A-4FF1-BE53-422AEDB9B506}"/>
              </a:ext>
            </a:extLst>
          </p:cNvPr>
          <p:cNvCxnSpPr>
            <a:cxnSpLocks/>
          </p:cNvCxnSpPr>
          <p:nvPr/>
        </p:nvCxnSpPr>
        <p:spPr>
          <a:xfrm>
            <a:off x="7374727" y="2483499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Düz Bağlayıcı 16">
            <a:extLst>
              <a:ext uri="{FF2B5EF4-FFF2-40B4-BE49-F238E27FC236}">
                <a16:creationId xmlns:a16="http://schemas.microsoft.com/office/drawing/2014/main" id="{27E3E567-F40D-4FAD-B4F2-23ACA9FDE2DA}"/>
              </a:ext>
            </a:extLst>
          </p:cNvPr>
          <p:cNvCxnSpPr>
            <a:cxnSpLocks/>
          </p:cNvCxnSpPr>
          <p:nvPr/>
        </p:nvCxnSpPr>
        <p:spPr>
          <a:xfrm>
            <a:off x="1494311" y="3642828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Düz Bağlayıcı 17">
            <a:extLst>
              <a:ext uri="{FF2B5EF4-FFF2-40B4-BE49-F238E27FC236}">
                <a16:creationId xmlns:a16="http://schemas.microsoft.com/office/drawing/2014/main" id="{9321ACF9-72D8-4D69-8394-CA7804B868C7}"/>
              </a:ext>
            </a:extLst>
          </p:cNvPr>
          <p:cNvCxnSpPr>
            <a:cxnSpLocks/>
          </p:cNvCxnSpPr>
          <p:nvPr/>
        </p:nvCxnSpPr>
        <p:spPr>
          <a:xfrm>
            <a:off x="1494311" y="3437449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Düz Bağlayıcı 18">
            <a:extLst>
              <a:ext uri="{FF2B5EF4-FFF2-40B4-BE49-F238E27FC236}">
                <a16:creationId xmlns:a16="http://schemas.microsoft.com/office/drawing/2014/main" id="{7924E866-E386-4576-A9C4-DCB9B93015F0}"/>
              </a:ext>
            </a:extLst>
          </p:cNvPr>
          <p:cNvCxnSpPr>
            <a:cxnSpLocks/>
          </p:cNvCxnSpPr>
          <p:nvPr/>
        </p:nvCxnSpPr>
        <p:spPr>
          <a:xfrm>
            <a:off x="1494311" y="3787043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Düz Bağlayıcı 19">
            <a:extLst>
              <a:ext uri="{FF2B5EF4-FFF2-40B4-BE49-F238E27FC236}">
                <a16:creationId xmlns:a16="http://schemas.microsoft.com/office/drawing/2014/main" id="{4CC325B3-EBD8-46CA-8A98-24B381FC1E0F}"/>
              </a:ext>
            </a:extLst>
          </p:cNvPr>
          <p:cNvCxnSpPr>
            <a:cxnSpLocks/>
          </p:cNvCxnSpPr>
          <p:nvPr/>
        </p:nvCxnSpPr>
        <p:spPr>
          <a:xfrm>
            <a:off x="1494311" y="3284123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Düz Bağlayıcı 20">
            <a:extLst>
              <a:ext uri="{FF2B5EF4-FFF2-40B4-BE49-F238E27FC236}">
                <a16:creationId xmlns:a16="http://schemas.microsoft.com/office/drawing/2014/main" id="{CC895766-099E-4A26-97DC-3FCF7AB89A2F}"/>
              </a:ext>
            </a:extLst>
          </p:cNvPr>
          <p:cNvCxnSpPr>
            <a:cxnSpLocks/>
          </p:cNvCxnSpPr>
          <p:nvPr/>
        </p:nvCxnSpPr>
        <p:spPr>
          <a:xfrm>
            <a:off x="1494311" y="3283599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Düz Bağlayıcı 21">
            <a:extLst>
              <a:ext uri="{FF2B5EF4-FFF2-40B4-BE49-F238E27FC236}">
                <a16:creationId xmlns:a16="http://schemas.microsoft.com/office/drawing/2014/main" id="{29CA0C76-7F8F-4B03-9310-03D1C0694764}"/>
              </a:ext>
            </a:extLst>
          </p:cNvPr>
          <p:cNvCxnSpPr>
            <a:cxnSpLocks/>
          </p:cNvCxnSpPr>
          <p:nvPr/>
        </p:nvCxnSpPr>
        <p:spPr>
          <a:xfrm>
            <a:off x="7374727" y="3283599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Düz Bağlayıcı 22">
            <a:extLst>
              <a:ext uri="{FF2B5EF4-FFF2-40B4-BE49-F238E27FC236}">
                <a16:creationId xmlns:a16="http://schemas.microsoft.com/office/drawing/2014/main" id="{B10A1D6A-F867-4C9F-90D2-F87AC4254E5A}"/>
              </a:ext>
            </a:extLst>
          </p:cNvPr>
          <p:cNvCxnSpPr>
            <a:cxnSpLocks/>
          </p:cNvCxnSpPr>
          <p:nvPr/>
        </p:nvCxnSpPr>
        <p:spPr>
          <a:xfrm>
            <a:off x="1494311" y="4423878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Düz Bağlayıcı 23">
            <a:extLst>
              <a:ext uri="{FF2B5EF4-FFF2-40B4-BE49-F238E27FC236}">
                <a16:creationId xmlns:a16="http://schemas.microsoft.com/office/drawing/2014/main" id="{6086F2BD-9EC8-472B-B967-B5C9A2F46B54}"/>
              </a:ext>
            </a:extLst>
          </p:cNvPr>
          <p:cNvCxnSpPr>
            <a:cxnSpLocks/>
          </p:cNvCxnSpPr>
          <p:nvPr/>
        </p:nvCxnSpPr>
        <p:spPr>
          <a:xfrm>
            <a:off x="1494311" y="4218499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Düz Bağlayıcı 24">
            <a:extLst>
              <a:ext uri="{FF2B5EF4-FFF2-40B4-BE49-F238E27FC236}">
                <a16:creationId xmlns:a16="http://schemas.microsoft.com/office/drawing/2014/main" id="{E4BB4A24-B49B-46C0-983A-E5C71D483B26}"/>
              </a:ext>
            </a:extLst>
          </p:cNvPr>
          <p:cNvCxnSpPr>
            <a:cxnSpLocks/>
          </p:cNvCxnSpPr>
          <p:nvPr/>
        </p:nvCxnSpPr>
        <p:spPr>
          <a:xfrm>
            <a:off x="1494311" y="4568093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Düz Bağlayıcı 25">
            <a:extLst>
              <a:ext uri="{FF2B5EF4-FFF2-40B4-BE49-F238E27FC236}">
                <a16:creationId xmlns:a16="http://schemas.microsoft.com/office/drawing/2014/main" id="{C8A0B150-4A95-461E-9A06-65BF53976884}"/>
              </a:ext>
            </a:extLst>
          </p:cNvPr>
          <p:cNvCxnSpPr>
            <a:cxnSpLocks/>
          </p:cNvCxnSpPr>
          <p:nvPr/>
        </p:nvCxnSpPr>
        <p:spPr>
          <a:xfrm>
            <a:off x="1494311" y="4065173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Düz Bağlayıcı 26">
            <a:extLst>
              <a:ext uri="{FF2B5EF4-FFF2-40B4-BE49-F238E27FC236}">
                <a16:creationId xmlns:a16="http://schemas.microsoft.com/office/drawing/2014/main" id="{081AD481-06F5-4139-9636-7335B037D305}"/>
              </a:ext>
            </a:extLst>
          </p:cNvPr>
          <p:cNvCxnSpPr>
            <a:cxnSpLocks/>
          </p:cNvCxnSpPr>
          <p:nvPr/>
        </p:nvCxnSpPr>
        <p:spPr>
          <a:xfrm>
            <a:off x="1494311" y="4064649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Düz Bağlayıcı 27">
            <a:extLst>
              <a:ext uri="{FF2B5EF4-FFF2-40B4-BE49-F238E27FC236}">
                <a16:creationId xmlns:a16="http://schemas.microsoft.com/office/drawing/2014/main" id="{ADE23823-FC2E-48F0-A10C-1F983F4F4A5A}"/>
              </a:ext>
            </a:extLst>
          </p:cNvPr>
          <p:cNvCxnSpPr>
            <a:cxnSpLocks/>
          </p:cNvCxnSpPr>
          <p:nvPr/>
        </p:nvCxnSpPr>
        <p:spPr>
          <a:xfrm>
            <a:off x="7374727" y="4064649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Düz Bağlayıcı 28">
            <a:extLst>
              <a:ext uri="{FF2B5EF4-FFF2-40B4-BE49-F238E27FC236}">
                <a16:creationId xmlns:a16="http://schemas.microsoft.com/office/drawing/2014/main" id="{74781145-FA97-4AB8-94B4-4A3044930B84}"/>
              </a:ext>
            </a:extLst>
          </p:cNvPr>
          <p:cNvCxnSpPr>
            <a:cxnSpLocks/>
          </p:cNvCxnSpPr>
          <p:nvPr/>
        </p:nvCxnSpPr>
        <p:spPr>
          <a:xfrm>
            <a:off x="1494310" y="5190533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Düz Bağlayıcı 29">
            <a:extLst>
              <a:ext uri="{FF2B5EF4-FFF2-40B4-BE49-F238E27FC236}">
                <a16:creationId xmlns:a16="http://schemas.microsoft.com/office/drawing/2014/main" id="{1EFD9B22-6D93-4669-B2C2-FF02D400C05B}"/>
              </a:ext>
            </a:extLst>
          </p:cNvPr>
          <p:cNvCxnSpPr>
            <a:cxnSpLocks/>
          </p:cNvCxnSpPr>
          <p:nvPr/>
        </p:nvCxnSpPr>
        <p:spPr>
          <a:xfrm>
            <a:off x="1494310" y="4985154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Düz Bağlayıcı 30">
            <a:extLst>
              <a:ext uri="{FF2B5EF4-FFF2-40B4-BE49-F238E27FC236}">
                <a16:creationId xmlns:a16="http://schemas.microsoft.com/office/drawing/2014/main" id="{D3ADB25C-F479-4A3F-840E-23053B349FED}"/>
              </a:ext>
            </a:extLst>
          </p:cNvPr>
          <p:cNvCxnSpPr>
            <a:cxnSpLocks/>
          </p:cNvCxnSpPr>
          <p:nvPr/>
        </p:nvCxnSpPr>
        <p:spPr>
          <a:xfrm>
            <a:off x="1494310" y="5334748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Düz Bağlayıcı 31">
            <a:extLst>
              <a:ext uri="{FF2B5EF4-FFF2-40B4-BE49-F238E27FC236}">
                <a16:creationId xmlns:a16="http://schemas.microsoft.com/office/drawing/2014/main" id="{A79F030F-06DA-4854-8A2A-90E906B43FFE}"/>
              </a:ext>
            </a:extLst>
          </p:cNvPr>
          <p:cNvCxnSpPr>
            <a:cxnSpLocks/>
          </p:cNvCxnSpPr>
          <p:nvPr/>
        </p:nvCxnSpPr>
        <p:spPr>
          <a:xfrm>
            <a:off x="1494310" y="4831828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Düz Bağlayıcı 32">
            <a:extLst>
              <a:ext uri="{FF2B5EF4-FFF2-40B4-BE49-F238E27FC236}">
                <a16:creationId xmlns:a16="http://schemas.microsoft.com/office/drawing/2014/main" id="{1874D927-E5F3-46F3-AA40-B7A62BB3BE58}"/>
              </a:ext>
            </a:extLst>
          </p:cNvPr>
          <p:cNvCxnSpPr>
            <a:cxnSpLocks/>
          </p:cNvCxnSpPr>
          <p:nvPr/>
        </p:nvCxnSpPr>
        <p:spPr>
          <a:xfrm>
            <a:off x="1494310" y="4831304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Düz Bağlayıcı 33">
            <a:extLst>
              <a:ext uri="{FF2B5EF4-FFF2-40B4-BE49-F238E27FC236}">
                <a16:creationId xmlns:a16="http://schemas.microsoft.com/office/drawing/2014/main" id="{CB8C012D-040B-491A-8AF1-6E0AF923D886}"/>
              </a:ext>
            </a:extLst>
          </p:cNvPr>
          <p:cNvCxnSpPr>
            <a:cxnSpLocks/>
          </p:cNvCxnSpPr>
          <p:nvPr/>
        </p:nvCxnSpPr>
        <p:spPr>
          <a:xfrm>
            <a:off x="7374726" y="4831304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Düz Bağlayıcı 34">
            <a:extLst>
              <a:ext uri="{FF2B5EF4-FFF2-40B4-BE49-F238E27FC236}">
                <a16:creationId xmlns:a16="http://schemas.microsoft.com/office/drawing/2014/main" id="{B4D555C2-6081-4EC7-827C-5F297D943203}"/>
              </a:ext>
            </a:extLst>
          </p:cNvPr>
          <p:cNvCxnSpPr>
            <a:cxnSpLocks/>
          </p:cNvCxnSpPr>
          <p:nvPr/>
        </p:nvCxnSpPr>
        <p:spPr>
          <a:xfrm>
            <a:off x="1494310" y="5994347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Düz Bağlayıcı 35">
            <a:extLst>
              <a:ext uri="{FF2B5EF4-FFF2-40B4-BE49-F238E27FC236}">
                <a16:creationId xmlns:a16="http://schemas.microsoft.com/office/drawing/2014/main" id="{AC2E43B0-9D4C-40B6-B8FA-4E9BB9BAAD33}"/>
              </a:ext>
            </a:extLst>
          </p:cNvPr>
          <p:cNvCxnSpPr>
            <a:cxnSpLocks/>
          </p:cNvCxnSpPr>
          <p:nvPr/>
        </p:nvCxnSpPr>
        <p:spPr>
          <a:xfrm>
            <a:off x="1494310" y="5788968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Düz Bağlayıcı 36">
            <a:extLst>
              <a:ext uri="{FF2B5EF4-FFF2-40B4-BE49-F238E27FC236}">
                <a16:creationId xmlns:a16="http://schemas.microsoft.com/office/drawing/2014/main" id="{C37ACE62-75A5-40E8-98FA-3218F9A5DB9E}"/>
              </a:ext>
            </a:extLst>
          </p:cNvPr>
          <p:cNvCxnSpPr>
            <a:cxnSpLocks/>
          </p:cNvCxnSpPr>
          <p:nvPr/>
        </p:nvCxnSpPr>
        <p:spPr>
          <a:xfrm>
            <a:off x="1494310" y="6138562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Düz Bağlayıcı 37">
            <a:extLst>
              <a:ext uri="{FF2B5EF4-FFF2-40B4-BE49-F238E27FC236}">
                <a16:creationId xmlns:a16="http://schemas.microsoft.com/office/drawing/2014/main" id="{2DE89BB0-C68C-493E-8F18-76CBBAB9BDC4}"/>
              </a:ext>
            </a:extLst>
          </p:cNvPr>
          <p:cNvCxnSpPr>
            <a:cxnSpLocks/>
          </p:cNvCxnSpPr>
          <p:nvPr/>
        </p:nvCxnSpPr>
        <p:spPr>
          <a:xfrm>
            <a:off x="1494310" y="5635642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Düz Bağlayıcı 38">
            <a:extLst>
              <a:ext uri="{FF2B5EF4-FFF2-40B4-BE49-F238E27FC236}">
                <a16:creationId xmlns:a16="http://schemas.microsoft.com/office/drawing/2014/main" id="{F80A533A-6B98-40FA-9507-F037F2437C7C}"/>
              </a:ext>
            </a:extLst>
          </p:cNvPr>
          <p:cNvCxnSpPr>
            <a:cxnSpLocks/>
          </p:cNvCxnSpPr>
          <p:nvPr/>
        </p:nvCxnSpPr>
        <p:spPr>
          <a:xfrm>
            <a:off x="1494310" y="5635118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Düz Bağlayıcı 39">
            <a:extLst>
              <a:ext uri="{FF2B5EF4-FFF2-40B4-BE49-F238E27FC236}">
                <a16:creationId xmlns:a16="http://schemas.microsoft.com/office/drawing/2014/main" id="{816F016A-A1A0-4938-95FB-048AF200FDB2}"/>
              </a:ext>
            </a:extLst>
          </p:cNvPr>
          <p:cNvCxnSpPr>
            <a:cxnSpLocks/>
          </p:cNvCxnSpPr>
          <p:nvPr/>
        </p:nvCxnSpPr>
        <p:spPr>
          <a:xfrm>
            <a:off x="7374726" y="5635118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Düz Bağlayıcı 40">
            <a:extLst>
              <a:ext uri="{FF2B5EF4-FFF2-40B4-BE49-F238E27FC236}">
                <a16:creationId xmlns:a16="http://schemas.microsoft.com/office/drawing/2014/main" id="{BF3FCFEB-53DC-4029-B71C-324597A3FDF1}"/>
              </a:ext>
            </a:extLst>
          </p:cNvPr>
          <p:cNvCxnSpPr>
            <a:cxnSpLocks/>
          </p:cNvCxnSpPr>
          <p:nvPr/>
        </p:nvCxnSpPr>
        <p:spPr>
          <a:xfrm>
            <a:off x="1494310" y="6784922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Düz Bağlayıcı 41">
            <a:extLst>
              <a:ext uri="{FF2B5EF4-FFF2-40B4-BE49-F238E27FC236}">
                <a16:creationId xmlns:a16="http://schemas.microsoft.com/office/drawing/2014/main" id="{A72AED02-4C5C-4162-8155-1CBCE5D365AB}"/>
              </a:ext>
            </a:extLst>
          </p:cNvPr>
          <p:cNvCxnSpPr>
            <a:cxnSpLocks/>
          </p:cNvCxnSpPr>
          <p:nvPr/>
        </p:nvCxnSpPr>
        <p:spPr>
          <a:xfrm>
            <a:off x="1494310" y="6579543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Düz Bağlayıcı 42">
            <a:extLst>
              <a:ext uri="{FF2B5EF4-FFF2-40B4-BE49-F238E27FC236}">
                <a16:creationId xmlns:a16="http://schemas.microsoft.com/office/drawing/2014/main" id="{6FB6F4EA-8E69-4FE8-9274-8A5F7052AC5E}"/>
              </a:ext>
            </a:extLst>
          </p:cNvPr>
          <p:cNvCxnSpPr>
            <a:cxnSpLocks/>
          </p:cNvCxnSpPr>
          <p:nvPr/>
        </p:nvCxnSpPr>
        <p:spPr>
          <a:xfrm>
            <a:off x="1494310" y="6929137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Düz Bağlayıcı 43">
            <a:extLst>
              <a:ext uri="{FF2B5EF4-FFF2-40B4-BE49-F238E27FC236}">
                <a16:creationId xmlns:a16="http://schemas.microsoft.com/office/drawing/2014/main" id="{145D27BC-6EA5-4298-9D76-E86DDB469F5B}"/>
              </a:ext>
            </a:extLst>
          </p:cNvPr>
          <p:cNvCxnSpPr>
            <a:cxnSpLocks/>
          </p:cNvCxnSpPr>
          <p:nvPr/>
        </p:nvCxnSpPr>
        <p:spPr>
          <a:xfrm>
            <a:off x="1494310" y="6426217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Düz Bağlayıcı 44">
            <a:extLst>
              <a:ext uri="{FF2B5EF4-FFF2-40B4-BE49-F238E27FC236}">
                <a16:creationId xmlns:a16="http://schemas.microsoft.com/office/drawing/2014/main" id="{7FA81FAA-6222-45EF-8FD9-ECB0BCA64101}"/>
              </a:ext>
            </a:extLst>
          </p:cNvPr>
          <p:cNvCxnSpPr>
            <a:cxnSpLocks/>
          </p:cNvCxnSpPr>
          <p:nvPr/>
        </p:nvCxnSpPr>
        <p:spPr>
          <a:xfrm>
            <a:off x="1494310" y="6425693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Düz Bağlayıcı 45">
            <a:extLst>
              <a:ext uri="{FF2B5EF4-FFF2-40B4-BE49-F238E27FC236}">
                <a16:creationId xmlns:a16="http://schemas.microsoft.com/office/drawing/2014/main" id="{42664F8E-FA1D-494C-8DDD-67EDD24E7ABD}"/>
              </a:ext>
            </a:extLst>
          </p:cNvPr>
          <p:cNvCxnSpPr>
            <a:cxnSpLocks/>
          </p:cNvCxnSpPr>
          <p:nvPr/>
        </p:nvCxnSpPr>
        <p:spPr>
          <a:xfrm>
            <a:off x="7374726" y="6425693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Düz Bağlayıcı 46">
            <a:extLst>
              <a:ext uri="{FF2B5EF4-FFF2-40B4-BE49-F238E27FC236}">
                <a16:creationId xmlns:a16="http://schemas.microsoft.com/office/drawing/2014/main" id="{FDEBC1FE-3989-4A33-AF51-AEF7DA2D4FCC}"/>
              </a:ext>
            </a:extLst>
          </p:cNvPr>
          <p:cNvCxnSpPr>
            <a:cxnSpLocks/>
          </p:cNvCxnSpPr>
          <p:nvPr/>
        </p:nvCxnSpPr>
        <p:spPr>
          <a:xfrm>
            <a:off x="1494310" y="7585022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Düz Bağlayıcı 47">
            <a:extLst>
              <a:ext uri="{FF2B5EF4-FFF2-40B4-BE49-F238E27FC236}">
                <a16:creationId xmlns:a16="http://schemas.microsoft.com/office/drawing/2014/main" id="{B45E101F-E8DD-4C60-A4BC-1FA29919D72D}"/>
              </a:ext>
            </a:extLst>
          </p:cNvPr>
          <p:cNvCxnSpPr>
            <a:cxnSpLocks/>
          </p:cNvCxnSpPr>
          <p:nvPr/>
        </p:nvCxnSpPr>
        <p:spPr>
          <a:xfrm>
            <a:off x="1494310" y="7379643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Düz Bağlayıcı 48">
            <a:extLst>
              <a:ext uri="{FF2B5EF4-FFF2-40B4-BE49-F238E27FC236}">
                <a16:creationId xmlns:a16="http://schemas.microsoft.com/office/drawing/2014/main" id="{F0AF923A-FCB3-4675-B987-9EF0F20CFC20}"/>
              </a:ext>
            </a:extLst>
          </p:cNvPr>
          <p:cNvCxnSpPr>
            <a:cxnSpLocks/>
          </p:cNvCxnSpPr>
          <p:nvPr/>
        </p:nvCxnSpPr>
        <p:spPr>
          <a:xfrm>
            <a:off x="1494310" y="7729237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Düz Bağlayıcı 49">
            <a:extLst>
              <a:ext uri="{FF2B5EF4-FFF2-40B4-BE49-F238E27FC236}">
                <a16:creationId xmlns:a16="http://schemas.microsoft.com/office/drawing/2014/main" id="{1A36AA41-4FD1-40D9-8FC1-C65B046A30F3}"/>
              </a:ext>
            </a:extLst>
          </p:cNvPr>
          <p:cNvCxnSpPr>
            <a:cxnSpLocks/>
          </p:cNvCxnSpPr>
          <p:nvPr/>
        </p:nvCxnSpPr>
        <p:spPr>
          <a:xfrm>
            <a:off x="1494310" y="7226317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Düz Bağlayıcı 50">
            <a:extLst>
              <a:ext uri="{FF2B5EF4-FFF2-40B4-BE49-F238E27FC236}">
                <a16:creationId xmlns:a16="http://schemas.microsoft.com/office/drawing/2014/main" id="{491271AA-E5F3-4736-8D39-9C5E8FB86783}"/>
              </a:ext>
            </a:extLst>
          </p:cNvPr>
          <p:cNvCxnSpPr>
            <a:cxnSpLocks/>
          </p:cNvCxnSpPr>
          <p:nvPr/>
        </p:nvCxnSpPr>
        <p:spPr>
          <a:xfrm>
            <a:off x="1494310" y="7225793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Düz Bağlayıcı 51">
            <a:extLst>
              <a:ext uri="{FF2B5EF4-FFF2-40B4-BE49-F238E27FC236}">
                <a16:creationId xmlns:a16="http://schemas.microsoft.com/office/drawing/2014/main" id="{4BB8333A-6AD4-4B12-81BD-79CA400A5817}"/>
              </a:ext>
            </a:extLst>
          </p:cNvPr>
          <p:cNvCxnSpPr>
            <a:cxnSpLocks/>
          </p:cNvCxnSpPr>
          <p:nvPr/>
        </p:nvCxnSpPr>
        <p:spPr>
          <a:xfrm>
            <a:off x="7374726" y="7225793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Düz Bağlayıcı 52">
            <a:extLst>
              <a:ext uri="{FF2B5EF4-FFF2-40B4-BE49-F238E27FC236}">
                <a16:creationId xmlns:a16="http://schemas.microsoft.com/office/drawing/2014/main" id="{B21B8004-B657-4308-B244-1A9C789231E8}"/>
              </a:ext>
            </a:extLst>
          </p:cNvPr>
          <p:cNvCxnSpPr>
            <a:cxnSpLocks/>
          </p:cNvCxnSpPr>
          <p:nvPr/>
        </p:nvCxnSpPr>
        <p:spPr>
          <a:xfrm>
            <a:off x="1494310" y="8375597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Düz Bağlayıcı 53">
            <a:extLst>
              <a:ext uri="{FF2B5EF4-FFF2-40B4-BE49-F238E27FC236}">
                <a16:creationId xmlns:a16="http://schemas.microsoft.com/office/drawing/2014/main" id="{90F48FD6-0498-4E36-A6BE-CA3A2A51F2F4}"/>
              </a:ext>
            </a:extLst>
          </p:cNvPr>
          <p:cNvCxnSpPr>
            <a:cxnSpLocks/>
          </p:cNvCxnSpPr>
          <p:nvPr/>
        </p:nvCxnSpPr>
        <p:spPr>
          <a:xfrm>
            <a:off x="1494310" y="8170218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Düz Bağlayıcı 54">
            <a:extLst>
              <a:ext uri="{FF2B5EF4-FFF2-40B4-BE49-F238E27FC236}">
                <a16:creationId xmlns:a16="http://schemas.microsoft.com/office/drawing/2014/main" id="{BCA6FA03-21F0-4DC6-8F5D-60661093E090}"/>
              </a:ext>
            </a:extLst>
          </p:cNvPr>
          <p:cNvCxnSpPr>
            <a:cxnSpLocks/>
          </p:cNvCxnSpPr>
          <p:nvPr/>
        </p:nvCxnSpPr>
        <p:spPr>
          <a:xfrm>
            <a:off x="1494310" y="8519812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Düz Bağlayıcı 55">
            <a:extLst>
              <a:ext uri="{FF2B5EF4-FFF2-40B4-BE49-F238E27FC236}">
                <a16:creationId xmlns:a16="http://schemas.microsoft.com/office/drawing/2014/main" id="{4D10E0F0-116F-4668-BFC5-4F0010591078}"/>
              </a:ext>
            </a:extLst>
          </p:cNvPr>
          <p:cNvCxnSpPr>
            <a:cxnSpLocks/>
          </p:cNvCxnSpPr>
          <p:nvPr/>
        </p:nvCxnSpPr>
        <p:spPr>
          <a:xfrm>
            <a:off x="1494310" y="8016892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Düz Bağlayıcı 56">
            <a:extLst>
              <a:ext uri="{FF2B5EF4-FFF2-40B4-BE49-F238E27FC236}">
                <a16:creationId xmlns:a16="http://schemas.microsoft.com/office/drawing/2014/main" id="{A0E285DB-55A7-4B5A-AF26-CA8F00AA4E52}"/>
              </a:ext>
            </a:extLst>
          </p:cNvPr>
          <p:cNvCxnSpPr>
            <a:cxnSpLocks/>
          </p:cNvCxnSpPr>
          <p:nvPr/>
        </p:nvCxnSpPr>
        <p:spPr>
          <a:xfrm>
            <a:off x="1494310" y="8016368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Düz Bağlayıcı 57">
            <a:extLst>
              <a:ext uri="{FF2B5EF4-FFF2-40B4-BE49-F238E27FC236}">
                <a16:creationId xmlns:a16="http://schemas.microsoft.com/office/drawing/2014/main" id="{0E50EC8B-C670-4977-A223-E96424783DD1}"/>
              </a:ext>
            </a:extLst>
          </p:cNvPr>
          <p:cNvCxnSpPr>
            <a:cxnSpLocks/>
          </p:cNvCxnSpPr>
          <p:nvPr/>
        </p:nvCxnSpPr>
        <p:spPr>
          <a:xfrm>
            <a:off x="7374726" y="8016368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Düz Bağlayıcı 58">
            <a:extLst>
              <a:ext uri="{FF2B5EF4-FFF2-40B4-BE49-F238E27FC236}">
                <a16:creationId xmlns:a16="http://schemas.microsoft.com/office/drawing/2014/main" id="{6B57DB26-4B65-46C4-84F3-64F3CF6EAD04}"/>
              </a:ext>
            </a:extLst>
          </p:cNvPr>
          <p:cNvCxnSpPr>
            <a:cxnSpLocks/>
          </p:cNvCxnSpPr>
          <p:nvPr/>
        </p:nvCxnSpPr>
        <p:spPr>
          <a:xfrm>
            <a:off x="1494310" y="9166172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Düz Bağlayıcı 59">
            <a:extLst>
              <a:ext uri="{FF2B5EF4-FFF2-40B4-BE49-F238E27FC236}">
                <a16:creationId xmlns:a16="http://schemas.microsoft.com/office/drawing/2014/main" id="{299C18EC-25AA-48B0-8C86-05EB34F83635}"/>
              </a:ext>
            </a:extLst>
          </p:cNvPr>
          <p:cNvCxnSpPr>
            <a:cxnSpLocks/>
          </p:cNvCxnSpPr>
          <p:nvPr/>
        </p:nvCxnSpPr>
        <p:spPr>
          <a:xfrm>
            <a:off x="1494310" y="8960793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Düz Bağlayıcı 60">
            <a:extLst>
              <a:ext uri="{FF2B5EF4-FFF2-40B4-BE49-F238E27FC236}">
                <a16:creationId xmlns:a16="http://schemas.microsoft.com/office/drawing/2014/main" id="{34AD0B55-60B5-4CEE-8C8E-E0072B5005FF}"/>
              </a:ext>
            </a:extLst>
          </p:cNvPr>
          <p:cNvCxnSpPr>
            <a:cxnSpLocks/>
          </p:cNvCxnSpPr>
          <p:nvPr/>
        </p:nvCxnSpPr>
        <p:spPr>
          <a:xfrm>
            <a:off x="1494310" y="9310387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Düz Bağlayıcı 61">
            <a:extLst>
              <a:ext uri="{FF2B5EF4-FFF2-40B4-BE49-F238E27FC236}">
                <a16:creationId xmlns:a16="http://schemas.microsoft.com/office/drawing/2014/main" id="{89FD8D17-29E2-462B-B9D3-0911E734C0DB}"/>
              </a:ext>
            </a:extLst>
          </p:cNvPr>
          <p:cNvCxnSpPr>
            <a:cxnSpLocks/>
          </p:cNvCxnSpPr>
          <p:nvPr/>
        </p:nvCxnSpPr>
        <p:spPr>
          <a:xfrm>
            <a:off x="1494310" y="8807467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Düz Bağlayıcı 62">
            <a:extLst>
              <a:ext uri="{FF2B5EF4-FFF2-40B4-BE49-F238E27FC236}">
                <a16:creationId xmlns:a16="http://schemas.microsoft.com/office/drawing/2014/main" id="{78220356-67E5-4A9F-8DF5-C7CAB127C24E}"/>
              </a:ext>
            </a:extLst>
          </p:cNvPr>
          <p:cNvCxnSpPr>
            <a:cxnSpLocks/>
          </p:cNvCxnSpPr>
          <p:nvPr/>
        </p:nvCxnSpPr>
        <p:spPr>
          <a:xfrm>
            <a:off x="1494310" y="8806943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Düz Bağlayıcı 63">
            <a:extLst>
              <a:ext uri="{FF2B5EF4-FFF2-40B4-BE49-F238E27FC236}">
                <a16:creationId xmlns:a16="http://schemas.microsoft.com/office/drawing/2014/main" id="{546EBD61-9DC8-4DA5-A09C-3E3B3E12768F}"/>
              </a:ext>
            </a:extLst>
          </p:cNvPr>
          <p:cNvCxnSpPr>
            <a:cxnSpLocks/>
          </p:cNvCxnSpPr>
          <p:nvPr/>
        </p:nvCxnSpPr>
        <p:spPr>
          <a:xfrm>
            <a:off x="7374726" y="8806943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Düz Bağlayıcı 64">
            <a:extLst>
              <a:ext uri="{FF2B5EF4-FFF2-40B4-BE49-F238E27FC236}">
                <a16:creationId xmlns:a16="http://schemas.microsoft.com/office/drawing/2014/main" id="{822B8D21-EE5D-4394-A1B1-2BB650DA5044}"/>
              </a:ext>
            </a:extLst>
          </p:cNvPr>
          <p:cNvCxnSpPr>
            <a:cxnSpLocks/>
          </p:cNvCxnSpPr>
          <p:nvPr/>
        </p:nvCxnSpPr>
        <p:spPr>
          <a:xfrm>
            <a:off x="1494310" y="9937697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Düz Bağlayıcı 65">
            <a:extLst>
              <a:ext uri="{FF2B5EF4-FFF2-40B4-BE49-F238E27FC236}">
                <a16:creationId xmlns:a16="http://schemas.microsoft.com/office/drawing/2014/main" id="{EB0094D6-412F-4D1B-A781-010C477A1A3E}"/>
              </a:ext>
            </a:extLst>
          </p:cNvPr>
          <p:cNvCxnSpPr>
            <a:cxnSpLocks/>
          </p:cNvCxnSpPr>
          <p:nvPr/>
        </p:nvCxnSpPr>
        <p:spPr>
          <a:xfrm>
            <a:off x="1494310" y="9732318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Düz Bağlayıcı 66">
            <a:extLst>
              <a:ext uri="{FF2B5EF4-FFF2-40B4-BE49-F238E27FC236}">
                <a16:creationId xmlns:a16="http://schemas.microsoft.com/office/drawing/2014/main" id="{8FD89463-C8E7-47FA-B830-8116ABD3C751}"/>
              </a:ext>
            </a:extLst>
          </p:cNvPr>
          <p:cNvCxnSpPr>
            <a:cxnSpLocks/>
          </p:cNvCxnSpPr>
          <p:nvPr/>
        </p:nvCxnSpPr>
        <p:spPr>
          <a:xfrm>
            <a:off x="1494310" y="10081912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Düz Bağlayıcı 67">
            <a:extLst>
              <a:ext uri="{FF2B5EF4-FFF2-40B4-BE49-F238E27FC236}">
                <a16:creationId xmlns:a16="http://schemas.microsoft.com/office/drawing/2014/main" id="{14C93EE0-DD4D-488D-AAB0-F85A8FE5EF21}"/>
              </a:ext>
            </a:extLst>
          </p:cNvPr>
          <p:cNvCxnSpPr>
            <a:cxnSpLocks/>
          </p:cNvCxnSpPr>
          <p:nvPr/>
        </p:nvCxnSpPr>
        <p:spPr>
          <a:xfrm>
            <a:off x="1494310" y="9578992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Düz Bağlayıcı 68">
            <a:extLst>
              <a:ext uri="{FF2B5EF4-FFF2-40B4-BE49-F238E27FC236}">
                <a16:creationId xmlns:a16="http://schemas.microsoft.com/office/drawing/2014/main" id="{20965D73-CB4D-418F-AF0F-EC381783E841}"/>
              </a:ext>
            </a:extLst>
          </p:cNvPr>
          <p:cNvCxnSpPr>
            <a:cxnSpLocks/>
          </p:cNvCxnSpPr>
          <p:nvPr/>
        </p:nvCxnSpPr>
        <p:spPr>
          <a:xfrm>
            <a:off x="1494310" y="9578468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Düz Bağlayıcı 69">
            <a:extLst>
              <a:ext uri="{FF2B5EF4-FFF2-40B4-BE49-F238E27FC236}">
                <a16:creationId xmlns:a16="http://schemas.microsoft.com/office/drawing/2014/main" id="{AB3980FC-DB5F-4769-BBE4-96972A9211EE}"/>
              </a:ext>
            </a:extLst>
          </p:cNvPr>
          <p:cNvCxnSpPr>
            <a:cxnSpLocks/>
          </p:cNvCxnSpPr>
          <p:nvPr/>
        </p:nvCxnSpPr>
        <p:spPr>
          <a:xfrm>
            <a:off x="7374726" y="9578468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Metin kutusu 70">
            <a:extLst>
              <a:ext uri="{FF2B5EF4-FFF2-40B4-BE49-F238E27FC236}">
                <a16:creationId xmlns:a16="http://schemas.microsoft.com/office/drawing/2014/main" id="{0F16174B-099E-4F7A-9C93-2586F0AE0685}"/>
              </a:ext>
            </a:extLst>
          </p:cNvPr>
          <p:cNvSpPr txBox="1"/>
          <p:nvPr/>
        </p:nvSpPr>
        <p:spPr>
          <a:xfrm>
            <a:off x="1434042" y="1398796"/>
            <a:ext cx="59864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200" dirty="0"/>
              <a:t>ADIM ve SOYADIM : …………………………………………………SINIFIM : …….....  NUMARAM : …………… </a:t>
            </a:r>
          </a:p>
        </p:txBody>
      </p:sp>
      <p:sp>
        <p:nvSpPr>
          <p:cNvPr id="72" name="Metin kutusu 71">
            <a:extLst>
              <a:ext uri="{FF2B5EF4-FFF2-40B4-BE49-F238E27FC236}">
                <a16:creationId xmlns:a16="http://schemas.microsoft.com/office/drawing/2014/main" id="{5E7855AD-9D05-4928-98DC-49AC702CACFF}"/>
              </a:ext>
            </a:extLst>
          </p:cNvPr>
          <p:cNvSpPr txBox="1"/>
          <p:nvPr/>
        </p:nvSpPr>
        <p:spPr>
          <a:xfrm>
            <a:off x="2958029" y="10196735"/>
            <a:ext cx="29385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dirty="0"/>
              <a:t>Öğretmenim : Ersan Taran</a:t>
            </a:r>
          </a:p>
        </p:txBody>
      </p:sp>
      <p:sp>
        <p:nvSpPr>
          <p:cNvPr id="2" name="Metin kutusu 1">
            <a:extLst>
              <a:ext uri="{FF2B5EF4-FFF2-40B4-BE49-F238E27FC236}">
                <a16:creationId xmlns:a16="http://schemas.microsoft.com/office/drawing/2014/main" id="{A4CE50F5-832C-4F4F-B6BA-F0A03E0C863E}"/>
              </a:ext>
            </a:extLst>
          </p:cNvPr>
          <p:cNvSpPr txBox="1"/>
          <p:nvPr/>
        </p:nvSpPr>
        <p:spPr>
          <a:xfrm>
            <a:off x="1413753" y="1583555"/>
            <a:ext cx="621195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>
                <a:solidFill>
                  <a:srgbClr val="FF0000"/>
                </a:solidFill>
                <a:latin typeface="TTKB Dik Temel Abece Dot" pitchFamily="2" charset="-94"/>
              </a:rPr>
              <a:t>/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>
                <a:solidFill>
                  <a:srgbClr val="FF0000"/>
                </a:solidFill>
                <a:latin typeface="TTKB Dik Temel Abece Dot" pitchFamily="2" charset="-94"/>
              </a:rPr>
              <a:t>/ / / / / / / / / / / / / / / </a:t>
            </a:r>
          </a:p>
        </p:txBody>
      </p:sp>
      <p:sp>
        <p:nvSpPr>
          <p:cNvPr id="3" name="Metin kutusu 2">
            <a:extLst>
              <a:ext uri="{FF2B5EF4-FFF2-40B4-BE49-F238E27FC236}">
                <a16:creationId xmlns:a16="http://schemas.microsoft.com/office/drawing/2014/main" id="{7DA4E78C-C839-47BA-98DA-55E50512D897}"/>
              </a:ext>
            </a:extLst>
          </p:cNvPr>
          <p:cNvSpPr txBox="1"/>
          <p:nvPr/>
        </p:nvSpPr>
        <p:spPr>
          <a:xfrm>
            <a:off x="1434042" y="2349685"/>
            <a:ext cx="621195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/ / / / / / / / / / / / / / / / </a:t>
            </a:r>
          </a:p>
        </p:txBody>
      </p:sp>
      <p:sp>
        <p:nvSpPr>
          <p:cNvPr id="75" name="Metin kutusu 74">
            <a:extLst>
              <a:ext uri="{FF2B5EF4-FFF2-40B4-BE49-F238E27FC236}">
                <a16:creationId xmlns:a16="http://schemas.microsoft.com/office/drawing/2014/main" id="{5E4F106E-814D-46F1-9656-D40248F4EE51}"/>
              </a:ext>
            </a:extLst>
          </p:cNvPr>
          <p:cNvSpPr txBox="1"/>
          <p:nvPr/>
        </p:nvSpPr>
        <p:spPr>
          <a:xfrm>
            <a:off x="1434042" y="3157847"/>
            <a:ext cx="621195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>
                <a:solidFill>
                  <a:srgbClr val="00B050"/>
                </a:solidFill>
                <a:latin typeface="TTKB Dik Temel Abece Dot" pitchFamily="2" charset="-94"/>
              </a:rPr>
              <a:t>/ / / / / / / / / / / / / / / / </a:t>
            </a:r>
          </a:p>
        </p:txBody>
      </p:sp>
      <p:sp>
        <p:nvSpPr>
          <p:cNvPr id="77" name="Metin kutusu 76">
            <a:extLst>
              <a:ext uri="{FF2B5EF4-FFF2-40B4-BE49-F238E27FC236}">
                <a16:creationId xmlns:a16="http://schemas.microsoft.com/office/drawing/2014/main" id="{25613DE7-F989-4E45-9291-BB6EA3757F92}"/>
              </a:ext>
            </a:extLst>
          </p:cNvPr>
          <p:cNvSpPr txBox="1"/>
          <p:nvPr/>
        </p:nvSpPr>
        <p:spPr>
          <a:xfrm>
            <a:off x="1494310" y="3930830"/>
            <a:ext cx="621195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>
                <a:solidFill>
                  <a:srgbClr val="7030A0"/>
                </a:solidFill>
                <a:latin typeface="TTKB Dik Temel Abece Dot" pitchFamily="2" charset="-94"/>
              </a:rPr>
              <a:t>/ / / / / / / / / / / / / / / /</a:t>
            </a:r>
            <a:r>
              <a:rPr lang="tr-TR" sz="4000" dirty="0">
                <a:solidFill>
                  <a:srgbClr val="FF0000"/>
                </a:solidFill>
                <a:latin typeface="TTKB Dik Temel Abece Dot" pitchFamily="2" charset="-94"/>
              </a:rPr>
              <a:t> </a:t>
            </a:r>
          </a:p>
        </p:txBody>
      </p:sp>
      <p:sp>
        <p:nvSpPr>
          <p:cNvPr id="79" name="Metin kutusu 78">
            <a:extLst>
              <a:ext uri="{FF2B5EF4-FFF2-40B4-BE49-F238E27FC236}">
                <a16:creationId xmlns:a16="http://schemas.microsoft.com/office/drawing/2014/main" id="{4449BD2B-9E77-4CE4-96C5-82328A810F57}"/>
              </a:ext>
            </a:extLst>
          </p:cNvPr>
          <p:cNvSpPr txBox="1"/>
          <p:nvPr/>
        </p:nvSpPr>
        <p:spPr>
          <a:xfrm>
            <a:off x="1434042" y="4689206"/>
            <a:ext cx="621195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>
                <a:solidFill>
                  <a:schemeClr val="accent2">
                    <a:lumMod val="75000"/>
                  </a:schemeClr>
                </a:solidFill>
                <a:latin typeface="TTKB Dik Temel Abece Dot" pitchFamily="2" charset="-94"/>
              </a:rPr>
              <a:t>/ / / / / / / / / / / / / / / / </a:t>
            </a:r>
          </a:p>
        </p:txBody>
      </p:sp>
      <p:sp>
        <p:nvSpPr>
          <p:cNvPr id="81" name="Metin kutusu 80">
            <a:extLst>
              <a:ext uri="{FF2B5EF4-FFF2-40B4-BE49-F238E27FC236}">
                <a16:creationId xmlns:a16="http://schemas.microsoft.com/office/drawing/2014/main" id="{42D0EE90-5D15-4C3D-B081-4490408F6622}"/>
              </a:ext>
            </a:extLst>
          </p:cNvPr>
          <p:cNvSpPr txBox="1"/>
          <p:nvPr/>
        </p:nvSpPr>
        <p:spPr>
          <a:xfrm>
            <a:off x="1494309" y="5505720"/>
            <a:ext cx="621195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>
                <a:latin typeface="TTKB Dik Temel Abece Dot" pitchFamily="2" charset="-94"/>
              </a:rPr>
              <a:t>/ / / / / / / / / / / / / / / / </a:t>
            </a:r>
          </a:p>
        </p:txBody>
      </p:sp>
      <p:sp>
        <p:nvSpPr>
          <p:cNvPr id="83" name="Metin kutusu 82">
            <a:extLst>
              <a:ext uri="{FF2B5EF4-FFF2-40B4-BE49-F238E27FC236}">
                <a16:creationId xmlns:a16="http://schemas.microsoft.com/office/drawing/2014/main" id="{2BC15066-E8D9-4F58-AAF5-80C37C04B383}"/>
              </a:ext>
            </a:extLst>
          </p:cNvPr>
          <p:cNvSpPr txBox="1"/>
          <p:nvPr/>
        </p:nvSpPr>
        <p:spPr>
          <a:xfrm>
            <a:off x="1434042" y="6294189"/>
            <a:ext cx="395172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>
                <a:latin typeface="TTKB Dik Temel Abece Dot" pitchFamily="2" charset="-94"/>
              </a:rPr>
              <a:t>/ / / / / / / / / / </a:t>
            </a:r>
          </a:p>
        </p:txBody>
      </p:sp>
      <p:sp>
        <p:nvSpPr>
          <p:cNvPr id="85" name="Metin kutusu 84">
            <a:extLst>
              <a:ext uri="{FF2B5EF4-FFF2-40B4-BE49-F238E27FC236}">
                <a16:creationId xmlns:a16="http://schemas.microsoft.com/office/drawing/2014/main" id="{F3EDBE32-2E78-4001-9AB0-A312E39F92A2}"/>
              </a:ext>
            </a:extLst>
          </p:cNvPr>
          <p:cNvSpPr txBox="1"/>
          <p:nvPr/>
        </p:nvSpPr>
        <p:spPr>
          <a:xfrm>
            <a:off x="1494308" y="7080610"/>
            <a:ext cx="28216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>
                <a:latin typeface="TTKB Dik Temel Abece Dot" pitchFamily="2" charset="-94"/>
              </a:rPr>
              <a:t>/ / / / / / / </a:t>
            </a:r>
          </a:p>
        </p:txBody>
      </p:sp>
      <p:sp>
        <p:nvSpPr>
          <p:cNvPr id="87" name="Metin kutusu 86">
            <a:extLst>
              <a:ext uri="{FF2B5EF4-FFF2-40B4-BE49-F238E27FC236}">
                <a16:creationId xmlns:a16="http://schemas.microsoft.com/office/drawing/2014/main" id="{CCA42946-0EE2-47C0-B168-A0AF5D2C3914}"/>
              </a:ext>
            </a:extLst>
          </p:cNvPr>
          <p:cNvSpPr txBox="1"/>
          <p:nvPr/>
        </p:nvSpPr>
        <p:spPr>
          <a:xfrm>
            <a:off x="1494307" y="7882834"/>
            <a:ext cx="20681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>
                <a:latin typeface="TTKB Dik Temel Abece Dot" pitchFamily="2" charset="-94"/>
              </a:rPr>
              <a:t>/ / / / / </a:t>
            </a:r>
          </a:p>
        </p:txBody>
      </p:sp>
      <p:sp>
        <p:nvSpPr>
          <p:cNvPr id="89" name="Metin kutusu 88">
            <a:extLst>
              <a:ext uri="{FF2B5EF4-FFF2-40B4-BE49-F238E27FC236}">
                <a16:creationId xmlns:a16="http://schemas.microsoft.com/office/drawing/2014/main" id="{2156D5CC-1267-49B9-8100-790D82CF19BE}"/>
              </a:ext>
            </a:extLst>
          </p:cNvPr>
          <p:cNvSpPr txBox="1"/>
          <p:nvPr/>
        </p:nvSpPr>
        <p:spPr>
          <a:xfrm>
            <a:off x="1434042" y="8658707"/>
            <a:ext cx="151996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>
                <a:latin typeface="TTKB Dik Temel Abece Dot" pitchFamily="2" charset="-94"/>
              </a:rPr>
              <a:t>/ / /  </a:t>
            </a:r>
          </a:p>
        </p:txBody>
      </p:sp>
      <p:sp>
        <p:nvSpPr>
          <p:cNvPr id="91" name="Metin kutusu 90">
            <a:extLst>
              <a:ext uri="{FF2B5EF4-FFF2-40B4-BE49-F238E27FC236}">
                <a16:creationId xmlns:a16="http://schemas.microsoft.com/office/drawing/2014/main" id="{E8E1AA4C-121F-4282-9663-BFA69E2DB508}"/>
              </a:ext>
            </a:extLst>
          </p:cNvPr>
          <p:cNvSpPr txBox="1"/>
          <p:nvPr/>
        </p:nvSpPr>
        <p:spPr>
          <a:xfrm>
            <a:off x="1494307" y="9434580"/>
            <a:ext cx="76655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>
                <a:latin typeface="TTKB Dik Temel Abece Dot" pitchFamily="2" charset="-94"/>
              </a:rPr>
              <a:t>/  </a:t>
            </a:r>
          </a:p>
        </p:txBody>
      </p:sp>
    </p:spTree>
    <p:extLst>
      <p:ext uri="{BB962C8B-B14F-4D97-AF65-F5344CB8AC3E}">
        <p14:creationId xmlns:p14="http://schemas.microsoft.com/office/powerpoint/2010/main" val="24272424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Düz Bağlayıcı 7">
            <a:extLst>
              <a:ext uri="{FF2B5EF4-FFF2-40B4-BE49-F238E27FC236}">
                <a16:creationId xmlns:a16="http://schemas.microsoft.com/office/drawing/2014/main" id="{676AF265-2CA1-431D-8633-EB07CF6ED03E}"/>
              </a:ext>
            </a:extLst>
          </p:cNvPr>
          <p:cNvCxnSpPr>
            <a:cxnSpLocks/>
          </p:cNvCxnSpPr>
          <p:nvPr/>
        </p:nvCxnSpPr>
        <p:spPr>
          <a:xfrm>
            <a:off x="1378821" y="1692951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Düz Bağlayıcı 10">
            <a:extLst>
              <a:ext uri="{FF2B5EF4-FFF2-40B4-BE49-F238E27FC236}">
                <a16:creationId xmlns:a16="http://schemas.microsoft.com/office/drawing/2014/main" id="{3D8AE0A9-6FA7-4CDB-A120-B47F81E387CE}"/>
              </a:ext>
            </a:extLst>
          </p:cNvPr>
          <p:cNvCxnSpPr>
            <a:cxnSpLocks/>
          </p:cNvCxnSpPr>
          <p:nvPr/>
        </p:nvCxnSpPr>
        <p:spPr>
          <a:xfrm>
            <a:off x="1378821" y="1487572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Düz Bağlayıcı 11">
            <a:extLst>
              <a:ext uri="{FF2B5EF4-FFF2-40B4-BE49-F238E27FC236}">
                <a16:creationId xmlns:a16="http://schemas.microsoft.com/office/drawing/2014/main" id="{6D6B90BA-79DD-42C7-A774-7102740CA7C0}"/>
              </a:ext>
            </a:extLst>
          </p:cNvPr>
          <p:cNvCxnSpPr>
            <a:cxnSpLocks/>
          </p:cNvCxnSpPr>
          <p:nvPr/>
        </p:nvCxnSpPr>
        <p:spPr>
          <a:xfrm>
            <a:off x="1378821" y="1837166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Düz Bağlayıcı 12">
            <a:extLst>
              <a:ext uri="{FF2B5EF4-FFF2-40B4-BE49-F238E27FC236}">
                <a16:creationId xmlns:a16="http://schemas.microsoft.com/office/drawing/2014/main" id="{38D005C0-1400-4404-AB06-3B3340AAFD8B}"/>
              </a:ext>
            </a:extLst>
          </p:cNvPr>
          <p:cNvCxnSpPr>
            <a:cxnSpLocks/>
          </p:cNvCxnSpPr>
          <p:nvPr/>
        </p:nvCxnSpPr>
        <p:spPr>
          <a:xfrm>
            <a:off x="1378821" y="1334246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Düz Bağlayıcı 14">
            <a:extLst>
              <a:ext uri="{FF2B5EF4-FFF2-40B4-BE49-F238E27FC236}">
                <a16:creationId xmlns:a16="http://schemas.microsoft.com/office/drawing/2014/main" id="{9AB78EF1-CCA8-4E93-944A-2CDE5CB0A754}"/>
              </a:ext>
            </a:extLst>
          </p:cNvPr>
          <p:cNvCxnSpPr>
            <a:cxnSpLocks/>
          </p:cNvCxnSpPr>
          <p:nvPr/>
        </p:nvCxnSpPr>
        <p:spPr>
          <a:xfrm>
            <a:off x="1378821" y="1333722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Düz Bağlayıcı 16">
            <a:extLst>
              <a:ext uri="{FF2B5EF4-FFF2-40B4-BE49-F238E27FC236}">
                <a16:creationId xmlns:a16="http://schemas.microsoft.com/office/drawing/2014/main" id="{C0F023AA-CDA6-479C-9804-7A86D8B633D9}"/>
              </a:ext>
            </a:extLst>
          </p:cNvPr>
          <p:cNvCxnSpPr>
            <a:cxnSpLocks/>
          </p:cNvCxnSpPr>
          <p:nvPr/>
        </p:nvCxnSpPr>
        <p:spPr>
          <a:xfrm>
            <a:off x="7259237" y="1333722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Düz Bağlayıcı 36">
            <a:extLst>
              <a:ext uri="{FF2B5EF4-FFF2-40B4-BE49-F238E27FC236}">
                <a16:creationId xmlns:a16="http://schemas.microsoft.com/office/drawing/2014/main" id="{E479AD5B-903B-477F-A7CB-7CA4222A3293}"/>
              </a:ext>
            </a:extLst>
          </p:cNvPr>
          <p:cNvCxnSpPr>
            <a:cxnSpLocks/>
          </p:cNvCxnSpPr>
          <p:nvPr/>
        </p:nvCxnSpPr>
        <p:spPr>
          <a:xfrm>
            <a:off x="1378821" y="246020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Düz Bağlayıcı 37">
            <a:extLst>
              <a:ext uri="{FF2B5EF4-FFF2-40B4-BE49-F238E27FC236}">
                <a16:creationId xmlns:a16="http://schemas.microsoft.com/office/drawing/2014/main" id="{96ADE643-4EB3-48A4-8E2E-DFC14373129D}"/>
              </a:ext>
            </a:extLst>
          </p:cNvPr>
          <p:cNvCxnSpPr>
            <a:cxnSpLocks/>
          </p:cNvCxnSpPr>
          <p:nvPr/>
        </p:nvCxnSpPr>
        <p:spPr>
          <a:xfrm>
            <a:off x="1378821" y="2254827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Düz Bağlayıcı 38">
            <a:extLst>
              <a:ext uri="{FF2B5EF4-FFF2-40B4-BE49-F238E27FC236}">
                <a16:creationId xmlns:a16="http://schemas.microsoft.com/office/drawing/2014/main" id="{7381A389-ED3A-4D81-A840-B8514D2846C6}"/>
              </a:ext>
            </a:extLst>
          </p:cNvPr>
          <p:cNvCxnSpPr>
            <a:cxnSpLocks/>
          </p:cNvCxnSpPr>
          <p:nvPr/>
        </p:nvCxnSpPr>
        <p:spPr>
          <a:xfrm>
            <a:off x="1378821" y="2604421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Düz Bağlayıcı 39">
            <a:extLst>
              <a:ext uri="{FF2B5EF4-FFF2-40B4-BE49-F238E27FC236}">
                <a16:creationId xmlns:a16="http://schemas.microsoft.com/office/drawing/2014/main" id="{D4F34484-F6FF-4C9C-94E3-744E310616EA}"/>
              </a:ext>
            </a:extLst>
          </p:cNvPr>
          <p:cNvCxnSpPr>
            <a:cxnSpLocks/>
          </p:cNvCxnSpPr>
          <p:nvPr/>
        </p:nvCxnSpPr>
        <p:spPr>
          <a:xfrm>
            <a:off x="1378821" y="2101501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Düz Bağlayıcı 40">
            <a:extLst>
              <a:ext uri="{FF2B5EF4-FFF2-40B4-BE49-F238E27FC236}">
                <a16:creationId xmlns:a16="http://schemas.microsoft.com/office/drawing/2014/main" id="{02055784-DBF9-45D7-A875-B053E62DC68D}"/>
              </a:ext>
            </a:extLst>
          </p:cNvPr>
          <p:cNvCxnSpPr>
            <a:cxnSpLocks/>
          </p:cNvCxnSpPr>
          <p:nvPr/>
        </p:nvCxnSpPr>
        <p:spPr>
          <a:xfrm>
            <a:off x="1378821" y="210097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Düz Bağlayıcı 41">
            <a:extLst>
              <a:ext uri="{FF2B5EF4-FFF2-40B4-BE49-F238E27FC236}">
                <a16:creationId xmlns:a16="http://schemas.microsoft.com/office/drawing/2014/main" id="{7BCD7A42-2734-47DB-9D6C-CFA8128B52EF}"/>
              </a:ext>
            </a:extLst>
          </p:cNvPr>
          <p:cNvCxnSpPr>
            <a:cxnSpLocks/>
          </p:cNvCxnSpPr>
          <p:nvPr/>
        </p:nvCxnSpPr>
        <p:spPr>
          <a:xfrm>
            <a:off x="7259237" y="210097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Düz Bağlayıcı 42">
            <a:extLst>
              <a:ext uri="{FF2B5EF4-FFF2-40B4-BE49-F238E27FC236}">
                <a16:creationId xmlns:a16="http://schemas.microsoft.com/office/drawing/2014/main" id="{F83D7FFC-14D4-4F8E-9AF8-030456C823AA}"/>
              </a:ext>
            </a:extLst>
          </p:cNvPr>
          <p:cNvCxnSpPr>
            <a:cxnSpLocks/>
          </p:cNvCxnSpPr>
          <p:nvPr/>
        </p:nvCxnSpPr>
        <p:spPr>
          <a:xfrm>
            <a:off x="1378821" y="326030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Düz Bağlayıcı 43">
            <a:extLst>
              <a:ext uri="{FF2B5EF4-FFF2-40B4-BE49-F238E27FC236}">
                <a16:creationId xmlns:a16="http://schemas.microsoft.com/office/drawing/2014/main" id="{DD0A931B-8F01-4C88-984B-D5E7D1D93A8A}"/>
              </a:ext>
            </a:extLst>
          </p:cNvPr>
          <p:cNvCxnSpPr>
            <a:cxnSpLocks/>
          </p:cNvCxnSpPr>
          <p:nvPr/>
        </p:nvCxnSpPr>
        <p:spPr>
          <a:xfrm>
            <a:off x="1378821" y="3054927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Düz Bağlayıcı 44">
            <a:extLst>
              <a:ext uri="{FF2B5EF4-FFF2-40B4-BE49-F238E27FC236}">
                <a16:creationId xmlns:a16="http://schemas.microsoft.com/office/drawing/2014/main" id="{655A50B2-B595-4CF0-B478-A61574D87CD3}"/>
              </a:ext>
            </a:extLst>
          </p:cNvPr>
          <p:cNvCxnSpPr>
            <a:cxnSpLocks/>
          </p:cNvCxnSpPr>
          <p:nvPr/>
        </p:nvCxnSpPr>
        <p:spPr>
          <a:xfrm>
            <a:off x="1378821" y="3404521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Düz Bağlayıcı 45">
            <a:extLst>
              <a:ext uri="{FF2B5EF4-FFF2-40B4-BE49-F238E27FC236}">
                <a16:creationId xmlns:a16="http://schemas.microsoft.com/office/drawing/2014/main" id="{F8A3F0EC-33DF-4B98-925C-9DFFDDE4192D}"/>
              </a:ext>
            </a:extLst>
          </p:cNvPr>
          <p:cNvCxnSpPr>
            <a:cxnSpLocks/>
          </p:cNvCxnSpPr>
          <p:nvPr/>
        </p:nvCxnSpPr>
        <p:spPr>
          <a:xfrm>
            <a:off x="1378821" y="2901601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Düz Bağlayıcı 46">
            <a:extLst>
              <a:ext uri="{FF2B5EF4-FFF2-40B4-BE49-F238E27FC236}">
                <a16:creationId xmlns:a16="http://schemas.microsoft.com/office/drawing/2014/main" id="{6FEB874F-2F33-45E1-9100-9C1B4B3F596A}"/>
              </a:ext>
            </a:extLst>
          </p:cNvPr>
          <p:cNvCxnSpPr>
            <a:cxnSpLocks/>
          </p:cNvCxnSpPr>
          <p:nvPr/>
        </p:nvCxnSpPr>
        <p:spPr>
          <a:xfrm>
            <a:off x="1378821" y="290107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Düz Bağlayıcı 47">
            <a:extLst>
              <a:ext uri="{FF2B5EF4-FFF2-40B4-BE49-F238E27FC236}">
                <a16:creationId xmlns:a16="http://schemas.microsoft.com/office/drawing/2014/main" id="{C183E2AA-0880-4156-8CE3-403E9C4BF215}"/>
              </a:ext>
            </a:extLst>
          </p:cNvPr>
          <p:cNvCxnSpPr>
            <a:cxnSpLocks/>
          </p:cNvCxnSpPr>
          <p:nvPr/>
        </p:nvCxnSpPr>
        <p:spPr>
          <a:xfrm>
            <a:off x="7259237" y="290107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Düz Bağlayıcı 48">
            <a:extLst>
              <a:ext uri="{FF2B5EF4-FFF2-40B4-BE49-F238E27FC236}">
                <a16:creationId xmlns:a16="http://schemas.microsoft.com/office/drawing/2014/main" id="{50610593-6A9F-41B3-9D64-CBFACB8080CE}"/>
              </a:ext>
            </a:extLst>
          </p:cNvPr>
          <p:cNvCxnSpPr>
            <a:cxnSpLocks/>
          </p:cNvCxnSpPr>
          <p:nvPr/>
        </p:nvCxnSpPr>
        <p:spPr>
          <a:xfrm>
            <a:off x="1378821" y="404135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Düz Bağlayıcı 49">
            <a:extLst>
              <a:ext uri="{FF2B5EF4-FFF2-40B4-BE49-F238E27FC236}">
                <a16:creationId xmlns:a16="http://schemas.microsoft.com/office/drawing/2014/main" id="{17F2C5FE-07BE-4687-8E14-3C9DDA8E649D}"/>
              </a:ext>
            </a:extLst>
          </p:cNvPr>
          <p:cNvCxnSpPr>
            <a:cxnSpLocks/>
          </p:cNvCxnSpPr>
          <p:nvPr/>
        </p:nvCxnSpPr>
        <p:spPr>
          <a:xfrm>
            <a:off x="1378821" y="3835977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Düz Bağlayıcı 50">
            <a:extLst>
              <a:ext uri="{FF2B5EF4-FFF2-40B4-BE49-F238E27FC236}">
                <a16:creationId xmlns:a16="http://schemas.microsoft.com/office/drawing/2014/main" id="{FC9EDFE3-7225-4605-ADF3-5D98A141B6F8}"/>
              </a:ext>
            </a:extLst>
          </p:cNvPr>
          <p:cNvCxnSpPr>
            <a:cxnSpLocks/>
          </p:cNvCxnSpPr>
          <p:nvPr/>
        </p:nvCxnSpPr>
        <p:spPr>
          <a:xfrm>
            <a:off x="1378821" y="4185571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Düz Bağlayıcı 51">
            <a:extLst>
              <a:ext uri="{FF2B5EF4-FFF2-40B4-BE49-F238E27FC236}">
                <a16:creationId xmlns:a16="http://schemas.microsoft.com/office/drawing/2014/main" id="{19CDABD6-AE14-42F2-9847-F114E9CFB3BB}"/>
              </a:ext>
            </a:extLst>
          </p:cNvPr>
          <p:cNvCxnSpPr>
            <a:cxnSpLocks/>
          </p:cNvCxnSpPr>
          <p:nvPr/>
        </p:nvCxnSpPr>
        <p:spPr>
          <a:xfrm>
            <a:off x="1378821" y="3682651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Düz Bağlayıcı 52">
            <a:extLst>
              <a:ext uri="{FF2B5EF4-FFF2-40B4-BE49-F238E27FC236}">
                <a16:creationId xmlns:a16="http://schemas.microsoft.com/office/drawing/2014/main" id="{1D425F0E-F9BA-4F1A-A4EB-D4349D80F491}"/>
              </a:ext>
            </a:extLst>
          </p:cNvPr>
          <p:cNvCxnSpPr>
            <a:cxnSpLocks/>
          </p:cNvCxnSpPr>
          <p:nvPr/>
        </p:nvCxnSpPr>
        <p:spPr>
          <a:xfrm>
            <a:off x="1378821" y="368212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Düz Bağlayıcı 53">
            <a:extLst>
              <a:ext uri="{FF2B5EF4-FFF2-40B4-BE49-F238E27FC236}">
                <a16:creationId xmlns:a16="http://schemas.microsoft.com/office/drawing/2014/main" id="{3DCBD6BC-6C84-4826-A73C-5F6EA5C2D0E1}"/>
              </a:ext>
            </a:extLst>
          </p:cNvPr>
          <p:cNvCxnSpPr>
            <a:cxnSpLocks/>
          </p:cNvCxnSpPr>
          <p:nvPr/>
        </p:nvCxnSpPr>
        <p:spPr>
          <a:xfrm>
            <a:off x="7259237" y="368212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Düz Bağlayıcı 55">
            <a:extLst>
              <a:ext uri="{FF2B5EF4-FFF2-40B4-BE49-F238E27FC236}">
                <a16:creationId xmlns:a16="http://schemas.microsoft.com/office/drawing/2014/main" id="{9C2B11A2-23E7-4F53-B2D4-188F8B75C10D}"/>
              </a:ext>
            </a:extLst>
          </p:cNvPr>
          <p:cNvCxnSpPr>
            <a:cxnSpLocks/>
          </p:cNvCxnSpPr>
          <p:nvPr/>
        </p:nvCxnSpPr>
        <p:spPr>
          <a:xfrm>
            <a:off x="1378820" y="4808011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Düz Bağlayıcı 56">
            <a:extLst>
              <a:ext uri="{FF2B5EF4-FFF2-40B4-BE49-F238E27FC236}">
                <a16:creationId xmlns:a16="http://schemas.microsoft.com/office/drawing/2014/main" id="{5A649613-CAF0-4129-999B-10CF2EC28DF8}"/>
              </a:ext>
            </a:extLst>
          </p:cNvPr>
          <p:cNvCxnSpPr>
            <a:cxnSpLocks/>
          </p:cNvCxnSpPr>
          <p:nvPr/>
        </p:nvCxnSpPr>
        <p:spPr>
          <a:xfrm>
            <a:off x="1378820" y="4602632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Düz Bağlayıcı 57">
            <a:extLst>
              <a:ext uri="{FF2B5EF4-FFF2-40B4-BE49-F238E27FC236}">
                <a16:creationId xmlns:a16="http://schemas.microsoft.com/office/drawing/2014/main" id="{AD6FE96E-91A2-4FAD-84DA-A9897C569E0C}"/>
              </a:ext>
            </a:extLst>
          </p:cNvPr>
          <p:cNvCxnSpPr>
            <a:cxnSpLocks/>
          </p:cNvCxnSpPr>
          <p:nvPr/>
        </p:nvCxnSpPr>
        <p:spPr>
          <a:xfrm>
            <a:off x="1378820" y="4952226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Düz Bağlayıcı 58">
            <a:extLst>
              <a:ext uri="{FF2B5EF4-FFF2-40B4-BE49-F238E27FC236}">
                <a16:creationId xmlns:a16="http://schemas.microsoft.com/office/drawing/2014/main" id="{6045BE8F-9798-48DF-B04F-55E7953553D1}"/>
              </a:ext>
            </a:extLst>
          </p:cNvPr>
          <p:cNvCxnSpPr>
            <a:cxnSpLocks/>
          </p:cNvCxnSpPr>
          <p:nvPr/>
        </p:nvCxnSpPr>
        <p:spPr>
          <a:xfrm>
            <a:off x="1378820" y="4449306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Düz Bağlayıcı 59">
            <a:extLst>
              <a:ext uri="{FF2B5EF4-FFF2-40B4-BE49-F238E27FC236}">
                <a16:creationId xmlns:a16="http://schemas.microsoft.com/office/drawing/2014/main" id="{EBA2E3C3-F3ED-4536-BA29-9EFF9A77A43A}"/>
              </a:ext>
            </a:extLst>
          </p:cNvPr>
          <p:cNvCxnSpPr>
            <a:cxnSpLocks/>
          </p:cNvCxnSpPr>
          <p:nvPr/>
        </p:nvCxnSpPr>
        <p:spPr>
          <a:xfrm>
            <a:off x="1378820" y="4448782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Düz Bağlayıcı 60">
            <a:extLst>
              <a:ext uri="{FF2B5EF4-FFF2-40B4-BE49-F238E27FC236}">
                <a16:creationId xmlns:a16="http://schemas.microsoft.com/office/drawing/2014/main" id="{03DABE68-8CB2-4957-BB0A-1BBD1F8F9D95}"/>
              </a:ext>
            </a:extLst>
          </p:cNvPr>
          <p:cNvCxnSpPr>
            <a:cxnSpLocks/>
          </p:cNvCxnSpPr>
          <p:nvPr/>
        </p:nvCxnSpPr>
        <p:spPr>
          <a:xfrm>
            <a:off x="7259236" y="4448782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Düz Bağlayıcı 62">
            <a:extLst>
              <a:ext uri="{FF2B5EF4-FFF2-40B4-BE49-F238E27FC236}">
                <a16:creationId xmlns:a16="http://schemas.microsoft.com/office/drawing/2014/main" id="{FFC42A24-F36E-4CDD-86EE-410F29A9AF0B}"/>
              </a:ext>
            </a:extLst>
          </p:cNvPr>
          <p:cNvCxnSpPr>
            <a:cxnSpLocks/>
          </p:cNvCxnSpPr>
          <p:nvPr/>
        </p:nvCxnSpPr>
        <p:spPr>
          <a:xfrm>
            <a:off x="1378820" y="5611825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Düz Bağlayıcı 63">
            <a:extLst>
              <a:ext uri="{FF2B5EF4-FFF2-40B4-BE49-F238E27FC236}">
                <a16:creationId xmlns:a16="http://schemas.microsoft.com/office/drawing/2014/main" id="{A2398773-2804-4F64-A2D7-923085A7FD6E}"/>
              </a:ext>
            </a:extLst>
          </p:cNvPr>
          <p:cNvCxnSpPr>
            <a:cxnSpLocks/>
          </p:cNvCxnSpPr>
          <p:nvPr/>
        </p:nvCxnSpPr>
        <p:spPr>
          <a:xfrm>
            <a:off x="1378820" y="540644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Düz Bağlayıcı 64">
            <a:extLst>
              <a:ext uri="{FF2B5EF4-FFF2-40B4-BE49-F238E27FC236}">
                <a16:creationId xmlns:a16="http://schemas.microsoft.com/office/drawing/2014/main" id="{A225676F-BB59-444C-ABCB-C4947B6E15C0}"/>
              </a:ext>
            </a:extLst>
          </p:cNvPr>
          <p:cNvCxnSpPr>
            <a:cxnSpLocks/>
          </p:cNvCxnSpPr>
          <p:nvPr/>
        </p:nvCxnSpPr>
        <p:spPr>
          <a:xfrm>
            <a:off x="1378820" y="5756040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Düz Bağlayıcı 65">
            <a:extLst>
              <a:ext uri="{FF2B5EF4-FFF2-40B4-BE49-F238E27FC236}">
                <a16:creationId xmlns:a16="http://schemas.microsoft.com/office/drawing/2014/main" id="{39739F98-A0CC-415B-A250-4F4117F970A5}"/>
              </a:ext>
            </a:extLst>
          </p:cNvPr>
          <p:cNvCxnSpPr>
            <a:cxnSpLocks/>
          </p:cNvCxnSpPr>
          <p:nvPr/>
        </p:nvCxnSpPr>
        <p:spPr>
          <a:xfrm>
            <a:off x="1378820" y="5253120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Düz Bağlayıcı 66">
            <a:extLst>
              <a:ext uri="{FF2B5EF4-FFF2-40B4-BE49-F238E27FC236}">
                <a16:creationId xmlns:a16="http://schemas.microsoft.com/office/drawing/2014/main" id="{F5AC5EB3-B4D0-4680-B809-E9A3FE5D4D85}"/>
              </a:ext>
            </a:extLst>
          </p:cNvPr>
          <p:cNvCxnSpPr>
            <a:cxnSpLocks/>
          </p:cNvCxnSpPr>
          <p:nvPr/>
        </p:nvCxnSpPr>
        <p:spPr>
          <a:xfrm>
            <a:off x="1378820" y="525259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Düz Bağlayıcı 67">
            <a:extLst>
              <a:ext uri="{FF2B5EF4-FFF2-40B4-BE49-F238E27FC236}">
                <a16:creationId xmlns:a16="http://schemas.microsoft.com/office/drawing/2014/main" id="{579C9303-2191-4863-8BF9-4BE0BA185184}"/>
              </a:ext>
            </a:extLst>
          </p:cNvPr>
          <p:cNvCxnSpPr>
            <a:cxnSpLocks/>
          </p:cNvCxnSpPr>
          <p:nvPr/>
        </p:nvCxnSpPr>
        <p:spPr>
          <a:xfrm>
            <a:off x="7259236" y="525259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Düz Bağlayıcı 69">
            <a:extLst>
              <a:ext uri="{FF2B5EF4-FFF2-40B4-BE49-F238E27FC236}">
                <a16:creationId xmlns:a16="http://schemas.microsoft.com/office/drawing/2014/main" id="{E4383A70-90BA-4102-878C-B351232ECFFE}"/>
              </a:ext>
            </a:extLst>
          </p:cNvPr>
          <p:cNvCxnSpPr>
            <a:cxnSpLocks/>
          </p:cNvCxnSpPr>
          <p:nvPr/>
        </p:nvCxnSpPr>
        <p:spPr>
          <a:xfrm>
            <a:off x="1378820" y="6402400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Düz Bağlayıcı 70">
            <a:extLst>
              <a:ext uri="{FF2B5EF4-FFF2-40B4-BE49-F238E27FC236}">
                <a16:creationId xmlns:a16="http://schemas.microsoft.com/office/drawing/2014/main" id="{8A3FA4E1-0F7D-4DDF-937D-062BBB1E38A9}"/>
              </a:ext>
            </a:extLst>
          </p:cNvPr>
          <p:cNvCxnSpPr>
            <a:cxnSpLocks/>
          </p:cNvCxnSpPr>
          <p:nvPr/>
        </p:nvCxnSpPr>
        <p:spPr>
          <a:xfrm>
            <a:off x="1378820" y="6197021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Düz Bağlayıcı 71">
            <a:extLst>
              <a:ext uri="{FF2B5EF4-FFF2-40B4-BE49-F238E27FC236}">
                <a16:creationId xmlns:a16="http://schemas.microsoft.com/office/drawing/2014/main" id="{55504FD0-FD32-469E-886E-F1B0693CE3D0}"/>
              </a:ext>
            </a:extLst>
          </p:cNvPr>
          <p:cNvCxnSpPr>
            <a:cxnSpLocks/>
          </p:cNvCxnSpPr>
          <p:nvPr/>
        </p:nvCxnSpPr>
        <p:spPr>
          <a:xfrm>
            <a:off x="1378820" y="6546615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Düz Bağlayıcı 72">
            <a:extLst>
              <a:ext uri="{FF2B5EF4-FFF2-40B4-BE49-F238E27FC236}">
                <a16:creationId xmlns:a16="http://schemas.microsoft.com/office/drawing/2014/main" id="{1278ED77-C802-4014-836F-984FF40D9EB2}"/>
              </a:ext>
            </a:extLst>
          </p:cNvPr>
          <p:cNvCxnSpPr>
            <a:cxnSpLocks/>
          </p:cNvCxnSpPr>
          <p:nvPr/>
        </p:nvCxnSpPr>
        <p:spPr>
          <a:xfrm>
            <a:off x="1378820" y="6043695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Düz Bağlayıcı 73">
            <a:extLst>
              <a:ext uri="{FF2B5EF4-FFF2-40B4-BE49-F238E27FC236}">
                <a16:creationId xmlns:a16="http://schemas.microsoft.com/office/drawing/2014/main" id="{13A78248-C78A-4F92-9BC1-5826A34E8885}"/>
              </a:ext>
            </a:extLst>
          </p:cNvPr>
          <p:cNvCxnSpPr>
            <a:cxnSpLocks/>
          </p:cNvCxnSpPr>
          <p:nvPr/>
        </p:nvCxnSpPr>
        <p:spPr>
          <a:xfrm>
            <a:off x="1378820" y="604317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Düz Bağlayıcı 74">
            <a:extLst>
              <a:ext uri="{FF2B5EF4-FFF2-40B4-BE49-F238E27FC236}">
                <a16:creationId xmlns:a16="http://schemas.microsoft.com/office/drawing/2014/main" id="{2ACAD232-48F3-43CA-8DC7-ADAB28FFF4C7}"/>
              </a:ext>
            </a:extLst>
          </p:cNvPr>
          <p:cNvCxnSpPr>
            <a:cxnSpLocks/>
          </p:cNvCxnSpPr>
          <p:nvPr/>
        </p:nvCxnSpPr>
        <p:spPr>
          <a:xfrm>
            <a:off x="7259236" y="604317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Düz Bağlayıcı 75">
            <a:extLst>
              <a:ext uri="{FF2B5EF4-FFF2-40B4-BE49-F238E27FC236}">
                <a16:creationId xmlns:a16="http://schemas.microsoft.com/office/drawing/2014/main" id="{50D63D7E-43F4-4428-BA39-1FF7FEECF06B}"/>
              </a:ext>
            </a:extLst>
          </p:cNvPr>
          <p:cNvCxnSpPr>
            <a:cxnSpLocks/>
          </p:cNvCxnSpPr>
          <p:nvPr/>
        </p:nvCxnSpPr>
        <p:spPr>
          <a:xfrm>
            <a:off x="1378820" y="7202500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Düz Bağlayıcı 76">
            <a:extLst>
              <a:ext uri="{FF2B5EF4-FFF2-40B4-BE49-F238E27FC236}">
                <a16:creationId xmlns:a16="http://schemas.microsoft.com/office/drawing/2014/main" id="{99E98815-B035-433A-98A5-AD1D4F3CE896}"/>
              </a:ext>
            </a:extLst>
          </p:cNvPr>
          <p:cNvCxnSpPr>
            <a:cxnSpLocks/>
          </p:cNvCxnSpPr>
          <p:nvPr/>
        </p:nvCxnSpPr>
        <p:spPr>
          <a:xfrm>
            <a:off x="1378820" y="6997121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Düz Bağlayıcı 77">
            <a:extLst>
              <a:ext uri="{FF2B5EF4-FFF2-40B4-BE49-F238E27FC236}">
                <a16:creationId xmlns:a16="http://schemas.microsoft.com/office/drawing/2014/main" id="{C8E18725-4299-4370-B4DD-638E3BC6A2B2}"/>
              </a:ext>
            </a:extLst>
          </p:cNvPr>
          <p:cNvCxnSpPr>
            <a:cxnSpLocks/>
          </p:cNvCxnSpPr>
          <p:nvPr/>
        </p:nvCxnSpPr>
        <p:spPr>
          <a:xfrm>
            <a:off x="1378820" y="7346715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Düz Bağlayıcı 78">
            <a:extLst>
              <a:ext uri="{FF2B5EF4-FFF2-40B4-BE49-F238E27FC236}">
                <a16:creationId xmlns:a16="http://schemas.microsoft.com/office/drawing/2014/main" id="{C8EB0C3B-E1D0-4FAF-880C-0016D6904658}"/>
              </a:ext>
            </a:extLst>
          </p:cNvPr>
          <p:cNvCxnSpPr>
            <a:cxnSpLocks/>
          </p:cNvCxnSpPr>
          <p:nvPr/>
        </p:nvCxnSpPr>
        <p:spPr>
          <a:xfrm>
            <a:off x="1378820" y="6843795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Düz Bağlayıcı 79">
            <a:extLst>
              <a:ext uri="{FF2B5EF4-FFF2-40B4-BE49-F238E27FC236}">
                <a16:creationId xmlns:a16="http://schemas.microsoft.com/office/drawing/2014/main" id="{4BA4CF5A-DF6C-48D0-A7A8-AA4EDAAE447D}"/>
              </a:ext>
            </a:extLst>
          </p:cNvPr>
          <p:cNvCxnSpPr>
            <a:cxnSpLocks/>
          </p:cNvCxnSpPr>
          <p:nvPr/>
        </p:nvCxnSpPr>
        <p:spPr>
          <a:xfrm>
            <a:off x="1378820" y="684327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Düz Bağlayıcı 80">
            <a:extLst>
              <a:ext uri="{FF2B5EF4-FFF2-40B4-BE49-F238E27FC236}">
                <a16:creationId xmlns:a16="http://schemas.microsoft.com/office/drawing/2014/main" id="{6BA1C6CF-2376-4626-B42F-082C18A97F99}"/>
              </a:ext>
            </a:extLst>
          </p:cNvPr>
          <p:cNvCxnSpPr>
            <a:cxnSpLocks/>
          </p:cNvCxnSpPr>
          <p:nvPr/>
        </p:nvCxnSpPr>
        <p:spPr>
          <a:xfrm>
            <a:off x="7259236" y="684327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Düz Bağlayıcı 81">
            <a:extLst>
              <a:ext uri="{FF2B5EF4-FFF2-40B4-BE49-F238E27FC236}">
                <a16:creationId xmlns:a16="http://schemas.microsoft.com/office/drawing/2014/main" id="{919E3BB3-161E-45B7-BC84-9152B58DCC28}"/>
              </a:ext>
            </a:extLst>
          </p:cNvPr>
          <p:cNvCxnSpPr>
            <a:cxnSpLocks/>
          </p:cNvCxnSpPr>
          <p:nvPr/>
        </p:nvCxnSpPr>
        <p:spPr>
          <a:xfrm>
            <a:off x="1378820" y="7993075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Düz Bağlayıcı 82">
            <a:extLst>
              <a:ext uri="{FF2B5EF4-FFF2-40B4-BE49-F238E27FC236}">
                <a16:creationId xmlns:a16="http://schemas.microsoft.com/office/drawing/2014/main" id="{07762B19-FC04-439B-B0EF-04F8C5F3360A}"/>
              </a:ext>
            </a:extLst>
          </p:cNvPr>
          <p:cNvCxnSpPr>
            <a:cxnSpLocks/>
          </p:cNvCxnSpPr>
          <p:nvPr/>
        </p:nvCxnSpPr>
        <p:spPr>
          <a:xfrm>
            <a:off x="1378820" y="778769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Düz Bağlayıcı 83">
            <a:extLst>
              <a:ext uri="{FF2B5EF4-FFF2-40B4-BE49-F238E27FC236}">
                <a16:creationId xmlns:a16="http://schemas.microsoft.com/office/drawing/2014/main" id="{641F72D1-CBBA-41AC-9DA6-355890CE8977}"/>
              </a:ext>
            </a:extLst>
          </p:cNvPr>
          <p:cNvCxnSpPr>
            <a:cxnSpLocks/>
          </p:cNvCxnSpPr>
          <p:nvPr/>
        </p:nvCxnSpPr>
        <p:spPr>
          <a:xfrm>
            <a:off x="1378820" y="8137290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Düz Bağlayıcı 84">
            <a:extLst>
              <a:ext uri="{FF2B5EF4-FFF2-40B4-BE49-F238E27FC236}">
                <a16:creationId xmlns:a16="http://schemas.microsoft.com/office/drawing/2014/main" id="{2D5616F2-95B6-42BB-B4F9-4AFD41B66390}"/>
              </a:ext>
            </a:extLst>
          </p:cNvPr>
          <p:cNvCxnSpPr>
            <a:cxnSpLocks/>
          </p:cNvCxnSpPr>
          <p:nvPr/>
        </p:nvCxnSpPr>
        <p:spPr>
          <a:xfrm>
            <a:off x="1378820" y="7634370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Düz Bağlayıcı 85">
            <a:extLst>
              <a:ext uri="{FF2B5EF4-FFF2-40B4-BE49-F238E27FC236}">
                <a16:creationId xmlns:a16="http://schemas.microsoft.com/office/drawing/2014/main" id="{0143FC62-2733-4DD7-8D41-EA20E9CCA68F}"/>
              </a:ext>
            </a:extLst>
          </p:cNvPr>
          <p:cNvCxnSpPr>
            <a:cxnSpLocks/>
          </p:cNvCxnSpPr>
          <p:nvPr/>
        </p:nvCxnSpPr>
        <p:spPr>
          <a:xfrm>
            <a:off x="1378820" y="763384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Düz Bağlayıcı 86">
            <a:extLst>
              <a:ext uri="{FF2B5EF4-FFF2-40B4-BE49-F238E27FC236}">
                <a16:creationId xmlns:a16="http://schemas.microsoft.com/office/drawing/2014/main" id="{3BBEB936-4492-4FD3-943E-20A9ADCBB62F}"/>
              </a:ext>
            </a:extLst>
          </p:cNvPr>
          <p:cNvCxnSpPr>
            <a:cxnSpLocks/>
          </p:cNvCxnSpPr>
          <p:nvPr/>
        </p:nvCxnSpPr>
        <p:spPr>
          <a:xfrm>
            <a:off x="7259236" y="763384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Düz Bağlayıcı 87">
            <a:extLst>
              <a:ext uri="{FF2B5EF4-FFF2-40B4-BE49-F238E27FC236}">
                <a16:creationId xmlns:a16="http://schemas.microsoft.com/office/drawing/2014/main" id="{1DD2ED0D-628D-41E7-8FB3-1F1B6101A7FE}"/>
              </a:ext>
            </a:extLst>
          </p:cNvPr>
          <p:cNvCxnSpPr>
            <a:cxnSpLocks/>
          </p:cNvCxnSpPr>
          <p:nvPr/>
        </p:nvCxnSpPr>
        <p:spPr>
          <a:xfrm>
            <a:off x="1378820" y="8783650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Düz Bağlayıcı 88">
            <a:extLst>
              <a:ext uri="{FF2B5EF4-FFF2-40B4-BE49-F238E27FC236}">
                <a16:creationId xmlns:a16="http://schemas.microsoft.com/office/drawing/2014/main" id="{45A85FF5-6200-4F0D-9386-546D2D7E59BF}"/>
              </a:ext>
            </a:extLst>
          </p:cNvPr>
          <p:cNvCxnSpPr>
            <a:cxnSpLocks/>
          </p:cNvCxnSpPr>
          <p:nvPr/>
        </p:nvCxnSpPr>
        <p:spPr>
          <a:xfrm>
            <a:off x="1378820" y="8578271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Düz Bağlayıcı 89">
            <a:extLst>
              <a:ext uri="{FF2B5EF4-FFF2-40B4-BE49-F238E27FC236}">
                <a16:creationId xmlns:a16="http://schemas.microsoft.com/office/drawing/2014/main" id="{7A4AFA9A-E956-4554-BBCE-5FDD6A204245}"/>
              </a:ext>
            </a:extLst>
          </p:cNvPr>
          <p:cNvCxnSpPr>
            <a:cxnSpLocks/>
          </p:cNvCxnSpPr>
          <p:nvPr/>
        </p:nvCxnSpPr>
        <p:spPr>
          <a:xfrm>
            <a:off x="1378820" y="8927865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Düz Bağlayıcı 90">
            <a:extLst>
              <a:ext uri="{FF2B5EF4-FFF2-40B4-BE49-F238E27FC236}">
                <a16:creationId xmlns:a16="http://schemas.microsoft.com/office/drawing/2014/main" id="{A13C3102-FABA-4ABA-BD38-FC4FAF835772}"/>
              </a:ext>
            </a:extLst>
          </p:cNvPr>
          <p:cNvCxnSpPr>
            <a:cxnSpLocks/>
          </p:cNvCxnSpPr>
          <p:nvPr/>
        </p:nvCxnSpPr>
        <p:spPr>
          <a:xfrm>
            <a:off x="1378820" y="8424945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Düz Bağlayıcı 91">
            <a:extLst>
              <a:ext uri="{FF2B5EF4-FFF2-40B4-BE49-F238E27FC236}">
                <a16:creationId xmlns:a16="http://schemas.microsoft.com/office/drawing/2014/main" id="{D9683E73-B1A3-47DF-87C3-4A843A407804}"/>
              </a:ext>
            </a:extLst>
          </p:cNvPr>
          <p:cNvCxnSpPr>
            <a:cxnSpLocks/>
          </p:cNvCxnSpPr>
          <p:nvPr/>
        </p:nvCxnSpPr>
        <p:spPr>
          <a:xfrm>
            <a:off x="1378820" y="842442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Düz Bağlayıcı 92">
            <a:extLst>
              <a:ext uri="{FF2B5EF4-FFF2-40B4-BE49-F238E27FC236}">
                <a16:creationId xmlns:a16="http://schemas.microsoft.com/office/drawing/2014/main" id="{FEE40681-15E0-4BEF-BC00-5C39B829E882}"/>
              </a:ext>
            </a:extLst>
          </p:cNvPr>
          <p:cNvCxnSpPr>
            <a:cxnSpLocks/>
          </p:cNvCxnSpPr>
          <p:nvPr/>
        </p:nvCxnSpPr>
        <p:spPr>
          <a:xfrm>
            <a:off x="7259236" y="842442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Düz Bağlayıcı 93">
            <a:extLst>
              <a:ext uri="{FF2B5EF4-FFF2-40B4-BE49-F238E27FC236}">
                <a16:creationId xmlns:a16="http://schemas.microsoft.com/office/drawing/2014/main" id="{74F969A8-D533-4EF6-A302-4248D9BFE320}"/>
              </a:ext>
            </a:extLst>
          </p:cNvPr>
          <p:cNvCxnSpPr>
            <a:cxnSpLocks/>
          </p:cNvCxnSpPr>
          <p:nvPr/>
        </p:nvCxnSpPr>
        <p:spPr>
          <a:xfrm>
            <a:off x="1378820" y="9555175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Düz Bağlayıcı 94">
            <a:extLst>
              <a:ext uri="{FF2B5EF4-FFF2-40B4-BE49-F238E27FC236}">
                <a16:creationId xmlns:a16="http://schemas.microsoft.com/office/drawing/2014/main" id="{4874C9C6-F218-43A0-A64E-F765CF9CE9A0}"/>
              </a:ext>
            </a:extLst>
          </p:cNvPr>
          <p:cNvCxnSpPr>
            <a:cxnSpLocks/>
          </p:cNvCxnSpPr>
          <p:nvPr/>
        </p:nvCxnSpPr>
        <p:spPr>
          <a:xfrm>
            <a:off x="1378820" y="934979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Düz Bağlayıcı 95">
            <a:extLst>
              <a:ext uri="{FF2B5EF4-FFF2-40B4-BE49-F238E27FC236}">
                <a16:creationId xmlns:a16="http://schemas.microsoft.com/office/drawing/2014/main" id="{82E5399D-69F4-4B30-9A66-99E255071B26}"/>
              </a:ext>
            </a:extLst>
          </p:cNvPr>
          <p:cNvCxnSpPr>
            <a:cxnSpLocks/>
          </p:cNvCxnSpPr>
          <p:nvPr/>
        </p:nvCxnSpPr>
        <p:spPr>
          <a:xfrm>
            <a:off x="1378820" y="9699390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Düz Bağlayıcı 96">
            <a:extLst>
              <a:ext uri="{FF2B5EF4-FFF2-40B4-BE49-F238E27FC236}">
                <a16:creationId xmlns:a16="http://schemas.microsoft.com/office/drawing/2014/main" id="{17CD9019-A071-4BB6-872E-57BB78064196}"/>
              </a:ext>
            </a:extLst>
          </p:cNvPr>
          <p:cNvCxnSpPr>
            <a:cxnSpLocks/>
          </p:cNvCxnSpPr>
          <p:nvPr/>
        </p:nvCxnSpPr>
        <p:spPr>
          <a:xfrm>
            <a:off x="1378820" y="9196470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Düz Bağlayıcı 97">
            <a:extLst>
              <a:ext uri="{FF2B5EF4-FFF2-40B4-BE49-F238E27FC236}">
                <a16:creationId xmlns:a16="http://schemas.microsoft.com/office/drawing/2014/main" id="{4EA3A2CD-9E3E-48E2-968A-5CCEFF612454}"/>
              </a:ext>
            </a:extLst>
          </p:cNvPr>
          <p:cNvCxnSpPr>
            <a:cxnSpLocks/>
          </p:cNvCxnSpPr>
          <p:nvPr/>
        </p:nvCxnSpPr>
        <p:spPr>
          <a:xfrm>
            <a:off x="1378820" y="919594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Düz Bağlayıcı 98">
            <a:extLst>
              <a:ext uri="{FF2B5EF4-FFF2-40B4-BE49-F238E27FC236}">
                <a16:creationId xmlns:a16="http://schemas.microsoft.com/office/drawing/2014/main" id="{FA755597-0EAD-4673-9DA9-2103D4EED722}"/>
              </a:ext>
            </a:extLst>
          </p:cNvPr>
          <p:cNvCxnSpPr>
            <a:cxnSpLocks/>
          </p:cNvCxnSpPr>
          <p:nvPr/>
        </p:nvCxnSpPr>
        <p:spPr>
          <a:xfrm>
            <a:off x="7259236" y="919594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Metin kutusu 106">
            <a:extLst>
              <a:ext uri="{FF2B5EF4-FFF2-40B4-BE49-F238E27FC236}">
                <a16:creationId xmlns:a16="http://schemas.microsoft.com/office/drawing/2014/main" id="{CFC7E697-3194-4EFC-96C7-8F775998CF62}"/>
              </a:ext>
            </a:extLst>
          </p:cNvPr>
          <p:cNvSpPr txBox="1"/>
          <p:nvPr/>
        </p:nvSpPr>
        <p:spPr>
          <a:xfrm>
            <a:off x="1318552" y="1016274"/>
            <a:ext cx="59864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200" dirty="0"/>
              <a:t>ADIM ve SOYADIM : …………………………………………………SINIFIM : …….....  NUMARAM : …………… </a:t>
            </a:r>
          </a:p>
        </p:txBody>
      </p:sp>
      <p:sp>
        <p:nvSpPr>
          <p:cNvPr id="109" name="Metin kutusu 108">
            <a:extLst>
              <a:ext uri="{FF2B5EF4-FFF2-40B4-BE49-F238E27FC236}">
                <a16:creationId xmlns:a16="http://schemas.microsoft.com/office/drawing/2014/main" id="{CBD22B90-7DAA-44E9-B4AE-2E6C8C38372D}"/>
              </a:ext>
            </a:extLst>
          </p:cNvPr>
          <p:cNvSpPr txBox="1"/>
          <p:nvPr/>
        </p:nvSpPr>
        <p:spPr>
          <a:xfrm>
            <a:off x="2750452" y="9789350"/>
            <a:ext cx="35169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dirty="0"/>
              <a:t>Öğretmenim : Ersan Taran</a:t>
            </a:r>
          </a:p>
        </p:txBody>
      </p:sp>
      <p:pic>
        <p:nvPicPr>
          <p:cNvPr id="2" name="Resim 1">
            <a:extLst>
              <a:ext uri="{FF2B5EF4-FFF2-40B4-BE49-F238E27FC236}">
                <a16:creationId xmlns:a16="http://schemas.microsoft.com/office/drawing/2014/main" id="{0C8633F0-2A63-4C3E-8C57-52EC1E76D05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88" r="38364"/>
          <a:stretch/>
        </p:blipFill>
        <p:spPr>
          <a:xfrm>
            <a:off x="791242" y="359715"/>
            <a:ext cx="454754" cy="2430458"/>
          </a:xfrm>
          <a:prstGeom prst="rect">
            <a:avLst/>
          </a:prstGeom>
        </p:spPr>
      </p:pic>
      <p:pic>
        <p:nvPicPr>
          <p:cNvPr id="3" name="Resim 2">
            <a:extLst>
              <a:ext uri="{FF2B5EF4-FFF2-40B4-BE49-F238E27FC236}">
                <a16:creationId xmlns:a16="http://schemas.microsoft.com/office/drawing/2014/main" id="{F934F5E0-6151-4947-8E2D-585CA707CB7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88" r="38364"/>
          <a:stretch/>
        </p:blipFill>
        <p:spPr>
          <a:xfrm>
            <a:off x="203664" y="3933849"/>
            <a:ext cx="454754" cy="2430458"/>
          </a:xfrm>
          <a:prstGeom prst="rect">
            <a:avLst/>
          </a:prstGeom>
        </p:spPr>
      </p:pic>
      <p:pic>
        <p:nvPicPr>
          <p:cNvPr id="4" name="Resim 3">
            <a:extLst>
              <a:ext uri="{FF2B5EF4-FFF2-40B4-BE49-F238E27FC236}">
                <a16:creationId xmlns:a16="http://schemas.microsoft.com/office/drawing/2014/main" id="{1AC1093C-6A95-45E3-BFF2-41F55A88538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88" r="38364"/>
          <a:stretch/>
        </p:blipFill>
        <p:spPr>
          <a:xfrm>
            <a:off x="828565" y="2790173"/>
            <a:ext cx="454754" cy="2430458"/>
          </a:xfrm>
          <a:prstGeom prst="rect">
            <a:avLst/>
          </a:prstGeom>
        </p:spPr>
      </p:pic>
      <p:pic>
        <p:nvPicPr>
          <p:cNvPr id="5" name="Resim 4">
            <a:extLst>
              <a:ext uri="{FF2B5EF4-FFF2-40B4-BE49-F238E27FC236}">
                <a16:creationId xmlns:a16="http://schemas.microsoft.com/office/drawing/2014/main" id="{DB30D877-58B8-494A-8739-979EB8BEA62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88" r="38364"/>
          <a:stretch/>
        </p:blipFill>
        <p:spPr>
          <a:xfrm>
            <a:off x="118621" y="1039598"/>
            <a:ext cx="454754" cy="2430458"/>
          </a:xfrm>
          <a:prstGeom prst="rect">
            <a:avLst/>
          </a:prstGeom>
        </p:spPr>
      </p:pic>
      <p:pic>
        <p:nvPicPr>
          <p:cNvPr id="6" name="Resim 5">
            <a:extLst>
              <a:ext uri="{FF2B5EF4-FFF2-40B4-BE49-F238E27FC236}">
                <a16:creationId xmlns:a16="http://schemas.microsoft.com/office/drawing/2014/main" id="{1670CA61-EC5C-443B-AEE3-4C9A13A79B5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88" r="38364"/>
          <a:stretch/>
        </p:blipFill>
        <p:spPr>
          <a:xfrm rot="16200000">
            <a:off x="2451715" y="-674195"/>
            <a:ext cx="454754" cy="2430458"/>
          </a:xfrm>
          <a:prstGeom prst="rect">
            <a:avLst/>
          </a:prstGeom>
        </p:spPr>
      </p:pic>
      <p:pic>
        <p:nvPicPr>
          <p:cNvPr id="7" name="Resim 6">
            <a:extLst>
              <a:ext uri="{FF2B5EF4-FFF2-40B4-BE49-F238E27FC236}">
                <a16:creationId xmlns:a16="http://schemas.microsoft.com/office/drawing/2014/main" id="{D45FC50F-C522-4795-A669-DFC34F60D7D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88" r="38364"/>
          <a:stretch/>
        </p:blipFill>
        <p:spPr>
          <a:xfrm>
            <a:off x="796411" y="7892581"/>
            <a:ext cx="454754" cy="2430458"/>
          </a:xfrm>
          <a:prstGeom prst="rect">
            <a:avLst/>
          </a:prstGeom>
        </p:spPr>
      </p:pic>
      <p:pic>
        <p:nvPicPr>
          <p:cNvPr id="9" name="Resim 8">
            <a:extLst>
              <a:ext uri="{FF2B5EF4-FFF2-40B4-BE49-F238E27FC236}">
                <a16:creationId xmlns:a16="http://schemas.microsoft.com/office/drawing/2014/main" id="{FF6C2DD9-29D2-434D-9B43-4F51F0CF65C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88" r="38364"/>
          <a:stretch/>
        </p:blipFill>
        <p:spPr>
          <a:xfrm>
            <a:off x="203664" y="7084336"/>
            <a:ext cx="454754" cy="2430458"/>
          </a:xfrm>
          <a:prstGeom prst="rect">
            <a:avLst/>
          </a:prstGeom>
        </p:spPr>
      </p:pic>
      <p:pic>
        <p:nvPicPr>
          <p:cNvPr id="10" name="Resim 9">
            <a:extLst>
              <a:ext uri="{FF2B5EF4-FFF2-40B4-BE49-F238E27FC236}">
                <a16:creationId xmlns:a16="http://schemas.microsoft.com/office/drawing/2014/main" id="{DBA4FD9A-BD7E-4E19-9116-B2853A784EC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88" r="38364"/>
          <a:stretch/>
        </p:blipFill>
        <p:spPr>
          <a:xfrm>
            <a:off x="791242" y="5326565"/>
            <a:ext cx="454754" cy="2430458"/>
          </a:xfrm>
          <a:prstGeom prst="rect">
            <a:avLst/>
          </a:prstGeom>
        </p:spPr>
      </p:pic>
      <p:pic>
        <p:nvPicPr>
          <p:cNvPr id="14" name="Resim 13">
            <a:extLst>
              <a:ext uri="{FF2B5EF4-FFF2-40B4-BE49-F238E27FC236}">
                <a16:creationId xmlns:a16="http://schemas.microsoft.com/office/drawing/2014/main" id="{B67E3FF8-0722-4738-B5CF-831F959B6C8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88" r="38364"/>
          <a:stretch/>
        </p:blipFill>
        <p:spPr>
          <a:xfrm rot="16200000">
            <a:off x="5208783" y="-639935"/>
            <a:ext cx="454754" cy="2430458"/>
          </a:xfrm>
          <a:prstGeom prst="rect">
            <a:avLst/>
          </a:prstGeom>
        </p:spPr>
      </p:pic>
      <p:sp>
        <p:nvSpPr>
          <p:cNvPr id="16" name="Metin kutusu 15">
            <a:extLst>
              <a:ext uri="{FF2B5EF4-FFF2-40B4-BE49-F238E27FC236}">
                <a16:creationId xmlns:a16="http://schemas.microsoft.com/office/drawing/2014/main" id="{18B9A5B2-19EF-4185-8825-C99D776EDBA0}"/>
              </a:ext>
            </a:extLst>
          </p:cNvPr>
          <p:cNvSpPr txBox="1"/>
          <p:nvPr/>
        </p:nvSpPr>
        <p:spPr>
          <a:xfrm>
            <a:off x="1317972" y="4309437"/>
            <a:ext cx="609654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>
                <a:solidFill>
                  <a:schemeClr val="accent6">
                    <a:lumMod val="75000"/>
                  </a:schemeClr>
                </a:solidFill>
                <a:latin typeface="TTKB Dik Temel Abece Dot" pitchFamily="2" charset="-94"/>
              </a:rPr>
              <a:t>Z </a:t>
            </a:r>
            <a:r>
              <a:rPr lang="tr-TR" sz="4000" dirty="0" err="1">
                <a:solidFill>
                  <a:schemeClr val="accent6">
                    <a:lumMod val="75000"/>
                  </a:schemeClr>
                </a:solidFill>
                <a:latin typeface="TTKB Dik Temel Abece Dot" pitchFamily="2" charset="-94"/>
              </a:rPr>
              <a:t>Z</a:t>
            </a:r>
            <a:r>
              <a:rPr lang="tr-TR" sz="4000" dirty="0">
                <a:solidFill>
                  <a:schemeClr val="accent6">
                    <a:lumMod val="75000"/>
                  </a:schemeClr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chemeClr val="accent6">
                    <a:lumMod val="75000"/>
                  </a:schemeClr>
                </a:solidFill>
                <a:latin typeface="TTKB Dik Temel Abece Dot" pitchFamily="2" charset="-94"/>
              </a:rPr>
              <a:t>Z</a:t>
            </a:r>
            <a:r>
              <a:rPr lang="tr-TR" sz="4000" dirty="0">
                <a:solidFill>
                  <a:schemeClr val="accent6">
                    <a:lumMod val="75000"/>
                  </a:schemeClr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chemeClr val="accent6">
                    <a:lumMod val="75000"/>
                  </a:schemeClr>
                </a:solidFill>
                <a:latin typeface="TTKB Dik Temel Abece Dot" pitchFamily="2" charset="-94"/>
              </a:rPr>
              <a:t>Z</a:t>
            </a:r>
            <a:r>
              <a:rPr lang="tr-TR" sz="4000" dirty="0">
                <a:solidFill>
                  <a:schemeClr val="accent6">
                    <a:lumMod val="75000"/>
                  </a:schemeClr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chemeClr val="accent6">
                    <a:lumMod val="75000"/>
                  </a:schemeClr>
                </a:solidFill>
                <a:latin typeface="TTKB Dik Temel Abece Dot" pitchFamily="2" charset="-94"/>
              </a:rPr>
              <a:t>Z</a:t>
            </a:r>
            <a:r>
              <a:rPr lang="tr-TR" sz="4000" dirty="0">
                <a:solidFill>
                  <a:schemeClr val="accent6">
                    <a:lumMod val="75000"/>
                  </a:schemeClr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chemeClr val="accent6">
                    <a:lumMod val="75000"/>
                  </a:schemeClr>
                </a:solidFill>
                <a:latin typeface="TTKB Dik Temel Abece Dot" pitchFamily="2" charset="-94"/>
              </a:rPr>
              <a:t>Z</a:t>
            </a:r>
            <a:r>
              <a:rPr lang="tr-TR" sz="4000" dirty="0">
                <a:solidFill>
                  <a:schemeClr val="accent6">
                    <a:lumMod val="75000"/>
                  </a:schemeClr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chemeClr val="accent6">
                    <a:lumMod val="75000"/>
                  </a:schemeClr>
                </a:solidFill>
                <a:latin typeface="TTKB Dik Temel Abece Dot" pitchFamily="2" charset="-94"/>
              </a:rPr>
              <a:t>Z</a:t>
            </a:r>
            <a:r>
              <a:rPr lang="tr-TR" sz="4000" dirty="0">
                <a:solidFill>
                  <a:schemeClr val="accent6">
                    <a:lumMod val="75000"/>
                  </a:schemeClr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chemeClr val="accent6">
                    <a:lumMod val="75000"/>
                  </a:schemeClr>
                </a:solidFill>
                <a:latin typeface="TTKB Dik Temel Abece Dot" pitchFamily="2" charset="-94"/>
              </a:rPr>
              <a:t>Z</a:t>
            </a:r>
            <a:r>
              <a:rPr lang="tr-TR" sz="4000" dirty="0">
                <a:solidFill>
                  <a:schemeClr val="accent6">
                    <a:lumMod val="75000"/>
                  </a:schemeClr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chemeClr val="accent6">
                    <a:lumMod val="75000"/>
                  </a:schemeClr>
                </a:solidFill>
                <a:latin typeface="TTKB Dik Temel Abece Dot" pitchFamily="2" charset="-94"/>
              </a:rPr>
              <a:t>Z</a:t>
            </a:r>
            <a:r>
              <a:rPr lang="tr-TR" sz="4000" dirty="0">
                <a:solidFill>
                  <a:schemeClr val="accent6">
                    <a:lumMod val="75000"/>
                  </a:schemeClr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chemeClr val="accent6">
                    <a:lumMod val="75000"/>
                  </a:schemeClr>
                </a:solidFill>
                <a:latin typeface="TTKB Dik Temel Abece Dot" pitchFamily="2" charset="-94"/>
              </a:rPr>
              <a:t>Z</a:t>
            </a:r>
            <a:r>
              <a:rPr lang="tr-TR" sz="4000" dirty="0">
                <a:solidFill>
                  <a:schemeClr val="accent6">
                    <a:lumMod val="75000"/>
                  </a:schemeClr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chemeClr val="accent6">
                    <a:lumMod val="75000"/>
                  </a:schemeClr>
                </a:solidFill>
                <a:latin typeface="TTKB Dik Temel Abece Dot" pitchFamily="2" charset="-94"/>
              </a:rPr>
              <a:t>Z</a:t>
            </a:r>
            <a:r>
              <a:rPr lang="tr-TR" sz="4000" dirty="0">
                <a:solidFill>
                  <a:schemeClr val="accent6">
                    <a:lumMod val="75000"/>
                  </a:schemeClr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chemeClr val="accent6">
                    <a:lumMod val="75000"/>
                  </a:schemeClr>
                </a:solidFill>
                <a:latin typeface="TTKB Dik Temel Abece Dot" pitchFamily="2" charset="-94"/>
              </a:rPr>
              <a:t>Z</a:t>
            </a:r>
            <a:endParaRPr lang="tr-TR" sz="4000" dirty="0">
              <a:solidFill>
                <a:schemeClr val="accent6">
                  <a:lumMod val="75000"/>
                </a:schemeClr>
              </a:solidFill>
              <a:latin typeface="TTKB Dik Temel Abece Dot" pitchFamily="2" charset="-94"/>
            </a:endParaRPr>
          </a:p>
        </p:txBody>
      </p:sp>
      <p:sp>
        <p:nvSpPr>
          <p:cNvPr id="18" name="Metin kutusu 17">
            <a:extLst>
              <a:ext uri="{FF2B5EF4-FFF2-40B4-BE49-F238E27FC236}">
                <a16:creationId xmlns:a16="http://schemas.microsoft.com/office/drawing/2014/main" id="{FF97338E-362E-462F-BC18-3129C962E17B}"/>
              </a:ext>
            </a:extLst>
          </p:cNvPr>
          <p:cNvSpPr txBox="1"/>
          <p:nvPr/>
        </p:nvSpPr>
        <p:spPr>
          <a:xfrm>
            <a:off x="1364353" y="5117666"/>
            <a:ext cx="609654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>
                <a:solidFill>
                  <a:srgbClr val="FF0000"/>
                </a:solidFill>
                <a:latin typeface="TTKB Dik Temel Abece Dot" pitchFamily="2" charset="-94"/>
              </a:rPr>
              <a:t>Z </a:t>
            </a:r>
            <a:r>
              <a:rPr lang="tr-TR" sz="4000" dirty="0" err="1">
                <a:solidFill>
                  <a:srgbClr val="FF0000"/>
                </a:solidFill>
                <a:latin typeface="TTKB Dik Temel Abece Dot" pitchFamily="2" charset="-94"/>
              </a:rPr>
              <a:t>Z</a:t>
            </a:r>
            <a:r>
              <a:rPr lang="tr-TR" sz="4000" dirty="0">
                <a:solidFill>
                  <a:srgbClr val="FF0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0000"/>
                </a:solidFill>
                <a:latin typeface="TTKB Dik Temel Abece Dot" pitchFamily="2" charset="-94"/>
              </a:rPr>
              <a:t>Z</a:t>
            </a:r>
            <a:r>
              <a:rPr lang="tr-TR" sz="4000" dirty="0">
                <a:solidFill>
                  <a:srgbClr val="FF0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0000"/>
                </a:solidFill>
                <a:latin typeface="TTKB Dik Temel Abece Dot" pitchFamily="2" charset="-94"/>
              </a:rPr>
              <a:t>Z</a:t>
            </a:r>
            <a:r>
              <a:rPr lang="tr-TR" sz="4000" dirty="0">
                <a:solidFill>
                  <a:srgbClr val="FF0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0000"/>
                </a:solidFill>
                <a:latin typeface="TTKB Dik Temel Abece Dot" pitchFamily="2" charset="-94"/>
              </a:rPr>
              <a:t>Z</a:t>
            </a:r>
            <a:r>
              <a:rPr lang="tr-TR" sz="4000" dirty="0">
                <a:solidFill>
                  <a:srgbClr val="FF0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0000"/>
                </a:solidFill>
                <a:latin typeface="TTKB Dik Temel Abece Dot" pitchFamily="2" charset="-94"/>
              </a:rPr>
              <a:t>Z</a:t>
            </a:r>
            <a:r>
              <a:rPr lang="tr-TR" sz="4000" dirty="0">
                <a:solidFill>
                  <a:srgbClr val="FF0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0000"/>
                </a:solidFill>
                <a:latin typeface="TTKB Dik Temel Abece Dot" pitchFamily="2" charset="-94"/>
              </a:rPr>
              <a:t>Z</a:t>
            </a:r>
            <a:r>
              <a:rPr lang="tr-TR" sz="4000" dirty="0">
                <a:solidFill>
                  <a:srgbClr val="FF0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0000"/>
                </a:solidFill>
                <a:latin typeface="TTKB Dik Temel Abece Dot" pitchFamily="2" charset="-94"/>
              </a:rPr>
              <a:t>Z</a:t>
            </a:r>
            <a:r>
              <a:rPr lang="tr-TR" sz="4000" dirty="0">
                <a:solidFill>
                  <a:srgbClr val="FF0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0000"/>
                </a:solidFill>
                <a:latin typeface="TTKB Dik Temel Abece Dot" pitchFamily="2" charset="-94"/>
              </a:rPr>
              <a:t>Z</a:t>
            </a:r>
            <a:r>
              <a:rPr lang="tr-TR" sz="4000" dirty="0">
                <a:solidFill>
                  <a:srgbClr val="FF0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0000"/>
                </a:solidFill>
                <a:latin typeface="TTKB Dik Temel Abece Dot" pitchFamily="2" charset="-94"/>
              </a:rPr>
              <a:t>Z</a:t>
            </a:r>
            <a:r>
              <a:rPr lang="tr-TR" sz="4000" dirty="0">
                <a:solidFill>
                  <a:srgbClr val="FF0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0000"/>
                </a:solidFill>
                <a:latin typeface="TTKB Dik Temel Abece Dot" pitchFamily="2" charset="-94"/>
              </a:rPr>
              <a:t>Z</a:t>
            </a:r>
            <a:r>
              <a:rPr lang="tr-TR" sz="4000" dirty="0">
                <a:solidFill>
                  <a:srgbClr val="FF0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0000"/>
                </a:solidFill>
                <a:latin typeface="TTKB Dik Temel Abece Dot" pitchFamily="2" charset="-94"/>
              </a:rPr>
              <a:t>Z</a:t>
            </a:r>
            <a:endParaRPr lang="tr-TR" sz="4000" dirty="0">
              <a:solidFill>
                <a:srgbClr val="FF0000"/>
              </a:solidFill>
              <a:latin typeface="TTKB Dik Temel Abece Dot" pitchFamily="2" charset="-94"/>
            </a:endParaRPr>
          </a:p>
        </p:txBody>
      </p:sp>
      <p:sp>
        <p:nvSpPr>
          <p:cNvPr id="19" name="Metin kutusu 18">
            <a:extLst>
              <a:ext uri="{FF2B5EF4-FFF2-40B4-BE49-F238E27FC236}">
                <a16:creationId xmlns:a16="http://schemas.microsoft.com/office/drawing/2014/main" id="{3D96A4D3-023B-4688-8391-B270350872E6}"/>
              </a:ext>
            </a:extLst>
          </p:cNvPr>
          <p:cNvSpPr txBox="1"/>
          <p:nvPr/>
        </p:nvSpPr>
        <p:spPr>
          <a:xfrm>
            <a:off x="1357276" y="5908481"/>
            <a:ext cx="609654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>
                <a:latin typeface="TTKB Dik Temel Abece Dot" pitchFamily="2" charset="-94"/>
              </a:rPr>
              <a:t>Z </a:t>
            </a:r>
            <a:r>
              <a:rPr lang="tr-TR" sz="4000" dirty="0" err="1">
                <a:latin typeface="TTKB Dik Temel Abece Dot" pitchFamily="2" charset="-94"/>
              </a:rPr>
              <a:t>Z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Z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Z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Z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Z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Z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Z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Z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Z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Z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Z</a:t>
            </a:r>
            <a:endParaRPr lang="tr-TR" sz="4000" dirty="0">
              <a:latin typeface="TTKB Dik Temel Abece Dot" pitchFamily="2" charset="-94"/>
            </a:endParaRPr>
          </a:p>
        </p:txBody>
      </p:sp>
      <p:sp>
        <p:nvSpPr>
          <p:cNvPr id="20" name="Metin kutusu 19">
            <a:extLst>
              <a:ext uri="{FF2B5EF4-FFF2-40B4-BE49-F238E27FC236}">
                <a16:creationId xmlns:a16="http://schemas.microsoft.com/office/drawing/2014/main" id="{996097DD-758C-470F-BA4C-99BF21590A41}"/>
              </a:ext>
            </a:extLst>
          </p:cNvPr>
          <p:cNvSpPr txBox="1"/>
          <p:nvPr/>
        </p:nvSpPr>
        <p:spPr>
          <a:xfrm>
            <a:off x="1364353" y="6706582"/>
            <a:ext cx="35477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>
                <a:latin typeface="TTKB Dik Temel Abece Dot" pitchFamily="2" charset="-94"/>
              </a:rPr>
              <a:t>Z </a:t>
            </a:r>
            <a:r>
              <a:rPr lang="tr-TR" sz="4000" dirty="0" err="1">
                <a:latin typeface="TTKB Dik Temel Abece Dot" pitchFamily="2" charset="-94"/>
              </a:rPr>
              <a:t>Z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Z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Z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Z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Z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Z</a:t>
            </a:r>
            <a:endParaRPr lang="tr-TR" sz="4000" dirty="0">
              <a:latin typeface="TTKB Dik Temel Abece Dot" pitchFamily="2" charset="-94"/>
            </a:endParaRPr>
          </a:p>
        </p:txBody>
      </p:sp>
      <p:sp>
        <p:nvSpPr>
          <p:cNvPr id="21" name="Metin kutusu 20">
            <a:extLst>
              <a:ext uri="{FF2B5EF4-FFF2-40B4-BE49-F238E27FC236}">
                <a16:creationId xmlns:a16="http://schemas.microsoft.com/office/drawing/2014/main" id="{0F2F7EFB-8E42-4CEA-AC92-EBCDC4745611}"/>
              </a:ext>
            </a:extLst>
          </p:cNvPr>
          <p:cNvSpPr txBox="1"/>
          <p:nvPr/>
        </p:nvSpPr>
        <p:spPr>
          <a:xfrm>
            <a:off x="1383989" y="7499165"/>
            <a:ext cx="25282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>
                <a:latin typeface="TTKB Dik Temel Abece Dot" pitchFamily="2" charset="-94"/>
              </a:rPr>
              <a:t>Z </a:t>
            </a:r>
            <a:r>
              <a:rPr lang="tr-TR" sz="4000" dirty="0" err="1">
                <a:latin typeface="TTKB Dik Temel Abece Dot" pitchFamily="2" charset="-94"/>
              </a:rPr>
              <a:t>Z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Z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Z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Z</a:t>
            </a:r>
            <a:endParaRPr lang="tr-TR" sz="4000" dirty="0">
              <a:latin typeface="TTKB Dik Temel Abece Dot" pitchFamily="2" charset="-94"/>
            </a:endParaRPr>
          </a:p>
        </p:txBody>
      </p:sp>
      <p:sp>
        <p:nvSpPr>
          <p:cNvPr id="22" name="Metin kutusu 21">
            <a:extLst>
              <a:ext uri="{FF2B5EF4-FFF2-40B4-BE49-F238E27FC236}">
                <a16:creationId xmlns:a16="http://schemas.microsoft.com/office/drawing/2014/main" id="{AF1550DB-6127-43EA-BB57-5014EE47DC47}"/>
              </a:ext>
            </a:extLst>
          </p:cNvPr>
          <p:cNvSpPr txBox="1"/>
          <p:nvPr/>
        </p:nvSpPr>
        <p:spPr>
          <a:xfrm>
            <a:off x="1357276" y="8289980"/>
            <a:ext cx="15087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>
                <a:latin typeface="TTKB Dik Temel Abece Dot" pitchFamily="2" charset="-94"/>
              </a:rPr>
              <a:t>Z </a:t>
            </a:r>
            <a:r>
              <a:rPr lang="tr-TR" sz="4000" dirty="0" err="1">
                <a:latin typeface="TTKB Dik Temel Abece Dot" pitchFamily="2" charset="-94"/>
              </a:rPr>
              <a:t>Z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Z</a:t>
            </a:r>
            <a:endParaRPr lang="tr-TR" sz="4000" dirty="0">
              <a:latin typeface="TTKB Dik Temel Abece Dot" pitchFamily="2" charset="-94"/>
            </a:endParaRPr>
          </a:p>
        </p:txBody>
      </p:sp>
      <p:sp>
        <p:nvSpPr>
          <p:cNvPr id="23" name="Metin kutusu 22">
            <a:extLst>
              <a:ext uri="{FF2B5EF4-FFF2-40B4-BE49-F238E27FC236}">
                <a16:creationId xmlns:a16="http://schemas.microsoft.com/office/drawing/2014/main" id="{FD1F211B-61C1-40C8-B267-EE0546BABC86}"/>
              </a:ext>
            </a:extLst>
          </p:cNvPr>
          <p:cNvSpPr txBox="1"/>
          <p:nvPr/>
        </p:nvSpPr>
        <p:spPr>
          <a:xfrm>
            <a:off x="1389158" y="9062306"/>
            <a:ext cx="69442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>
                <a:latin typeface="TTKB Dik Temel Abece Dot" pitchFamily="2" charset="-94"/>
              </a:rPr>
              <a:t>Z </a:t>
            </a:r>
          </a:p>
        </p:txBody>
      </p:sp>
      <p:sp>
        <p:nvSpPr>
          <p:cNvPr id="24" name="Metin kutusu 23">
            <a:extLst>
              <a:ext uri="{FF2B5EF4-FFF2-40B4-BE49-F238E27FC236}">
                <a16:creationId xmlns:a16="http://schemas.microsoft.com/office/drawing/2014/main" id="{EB0A6517-E828-4BC3-A4F3-6D195D0CEB00}"/>
              </a:ext>
            </a:extLst>
          </p:cNvPr>
          <p:cNvSpPr txBox="1"/>
          <p:nvPr/>
        </p:nvSpPr>
        <p:spPr>
          <a:xfrm>
            <a:off x="1317972" y="1187085"/>
            <a:ext cx="609654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>
                <a:solidFill>
                  <a:srgbClr val="FF0000"/>
                </a:solidFill>
                <a:latin typeface="TTKB Dik Temel Abece Dot" pitchFamily="2" charset="-94"/>
              </a:rPr>
              <a:t>Z </a:t>
            </a:r>
            <a:r>
              <a:rPr lang="tr-TR" sz="4000" dirty="0" err="1">
                <a:solidFill>
                  <a:srgbClr val="FF0000"/>
                </a:solidFill>
                <a:latin typeface="TTKB Dik Temel Abece Dot" pitchFamily="2" charset="-94"/>
              </a:rPr>
              <a:t>Z</a:t>
            </a:r>
            <a:r>
              <a:rPr lang="tr-TR" sz="4000" dirty="0">
                <a:solidFill>
                  <a:srgbClr val="FF0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0000"/>
                </a:solidFill>
                <a:latin typeface="TTKB Dik Temel Abece Dot" pitchFamily="2" charset="-94"/>
              </a:rPr>
              <a:t>Z</a:t>
            </a:r>
            <a:r>
              <a:rPr lang="tr-TR" sz="4000" dirty="0">
                <a:solidFill>
                  <a:srgbClr val="FF0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0000"/>
                </a:solidFill>
                <a:latin typeface="TTKB Dik Temel Abece Dot" pitchFamily="2" charset="-94"/>
              </a:rPr>
              <a:t>Z</a:t>
            </a:r>
            <a:r>
              <a:rPr lang="tr-TR" sz="4000" dirty="0">
                <a:solidFill>
                  <a:srgbClr val="FF0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0000"/>
                </a:solidFill>
                <a:latin typeface="TTKB Dik Temel Abece Dot" pitchFamily="2" charset="-94"/>
              </a:rPr>
              <a:t>Z</a:t>
            </a:r>
            <a:r>
              <a:rPr lang="tr-TR" sz="4000" dirty="0">
                <a:solidFill>
                  <a:srgbClr val="FF0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0000"/>
                </a:solidFill>
                <a:latin typeface="TTKB Dik Temel Abece Dot" pitchFamily="2" charset="-94"/>
              </a:rPr>
              <a:t>Z</a:t>
            </a:r>
            <a:r>
              <a:rPr lang="tr-TR" sz="4000" dirty="0">
                <a:solidFill>
                  <a:srgbClr val="FF0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0000"/>
                </a:solidFill>
                <a:latin typeface="TTKB Dik Temel Abece Dot" pitchFamily="2" charset="-94"/>
              </a:rPr>
              <a:t>Z</a:t>
            </a:r>
            <a:r>
              <a:rPr lang="tr-TR" sz="4000" dirty="0">
                <a:solidFill>
                  <a:srgbClr val="FF0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0000"/>
                </a:solidFill>
                <a:latin typeface="TTKB Dik Temel Abece Dot" pitchFamily="2" charset="-94"/>
              </a:rPr>
              <a:t>Z</a:t>
            </a:r>
            <a:r>
              <a:rPr lang="tr-TR" sz="4000" dirty="0">
                <a:solidFill>
                  <a:srgbClr val="FF0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0000"/>
                </a:solidFill>
                <a:latin typeface="TTKB Dik Temel Abece Dot" pitchFamily="2" charset="-94"/>
              </a:rPr>
              <a:t>Z</a:t>
            </a:r>
            <a:r>
              <a:rPr lang="tr-TR" sz="4000" dirty="0">
                <a:solidFill>
                  <a:srgbClr val="FF0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0000"/>
                </a:solidFill>
                <a:latin typeface="TTKB Dik Temel Abece Dot" pitchFamily="2" charset="-94"/>
              </a:rPr>
              <a:t>Z</a:t>
            </a:r>
            <a:r>
              <a:rPr lang="tr-TR" sz="4000" dirty="0">
                <a:solidFill>
                  <a:srgbClr val="FF0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0000"/>
                </a:solidFill>
                <a:latin typeface="TTKB Dik Temel Abece Dot" pitchFamily="2" charset="-94"/>
              </a:rPr>
              <a:t>Z</a:t>
            </a:r>
            <a:r>
              <a:rPr lang="tr-TR" sz="4000" dirty="0">
                <a:solidFill>
                  <a:srgbClr val="FF0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0000"/>
                </a:solidFill>
                <a:latin typeface="TTKB Dik Temel Abece Dot" pitchFamily="2" charset="-94"/>
              </a:rPr>
              <a:t>Z</a:t>
            </a:r>
            <a:endParaRPr lang="tr-TR" sz="4000" dirty="0">
              <a:solidFill>
                <a:srgbClr val="FF0000"/>
              </a:solidFill>
              <a:latin typeface="TTKB Dik Temel Abece Dot" pitchFamily="2" charset="-94"/>
            </a:endParaRPr>
          </a:p>
        </p:txBody>
      </p:sp>
      <p:sp>
        <p:nvSpPr>
          <p:cNvPr id="25" name="Metin kutusu 24">
            <a:extLst>
              <a:ext uri="{FF2B5EF4-FFF2-40B4-BE49-F238E27FC236}">
                <a16:creationId xmlns:a16="http://schemas.microsoft.com/office/drawing/2014/main" id="{665161F8-C3BF-47ED-B119-B9027CA7395D}"/>
              </a:ext>
            </a:extLst>
          </p:cNvPr>
          <p:cNvSpPr txBox="1"/>
          <p:nvPr/>
        </p:nvSpPr>
        <p:spPr>
          <a:xfrm>
            <a:off x="1317971" y="1950750"/>
            <a:ext cx="609654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>
                <a:solidFill>
                  <a:srgbClr val="00B050"/>
                </a:solidFill>
                <a:latin typeface="TTKB Dik Temel Abece Dot" pitchFamily="2" charset="-94"/>
              </a:rPr>
              <a:t>Z </a:t>
            </a:r>
            <a:r>
              <a:rPr lang="tr-TR" sz="4000" dirty="0" err="1">
                <a:solidFill>
                  <a:srgbClr val="00B050"/>
                </a:solidFill>
                <a:latin typeface="TTKB Dik Temel Abece Dot" pitchFamily="2" charset="-94"/>
              </a:rPr>
              <a:t>Z</a:t>
            </a:r>
            <a:r>
              <a:rPr lang="tr-TR" sz="4000" dirty="0">
                <a:solidFill>
                  <a:srgbClr val="00B05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50"/>
                </a:solidFill>
                <a:latin typeface="TTKB Dik Temel Abece Dot" pitchFamily="2" charset="-94"/>
              </a:rPr>
              <a:t>Z</a:t>
            </a:r>
            <a:r>
              <a:rPr lang="tr-TR" sz="4000" dirty="0">
                <a:solidFill>
                  <a:srgbClr val="00B05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50"/>
                </a:solidFill>
                <a:latin typeface="TTKB Dik Temel Abece Dot" pitchFamily="2" charset="-94"/>
              </a:rPr>
              <a:t>Z</a:t>
            </a:r>
            <a:r>
              <a:rPr lang="tr-TR" sz="4000" dirty="0">
                <a:solidFill>
                  <a:srgbClr val="00B05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50"/>
                </a:solidFill>
                <a:latin typeface="TTKB Dik Temel Abece Dot" pitchFamily="2" charset="-94"/>
              </a:rPr>
              <a:t>Z</a:t>
            </a:r>
            <a:r>
              <a:rPr lang="tr-TR" sz="4000" dirty="0">
                <a:solidFill>
                  <a:srgbClr val="00B05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50"/>
                </a:solidFill>
                <a:latin typeface="TTKB Dik Temel Abece Dot" pitchFamily="2" charset="-94"/>
              </a:rPr>
              <a:t>Z</a:t>
            </a:r>
            <a:r>
              <a:rPr lang="tr-TR" sz="4000" dirty="0">
                <a:solidFill>
                  <a:srgbClr val="00B05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50"/>
                </a:solidFill>
                <a:latin typeface="TTKB Dik Temel Abece Dot" pitchFamily="2" charset="-94"/>
              </a:rPr>
              <a:t>Z</a:t>
            </a:r>
            <a:r>
              <a:rPr lang="tr-TR" sz="4000" dirty="0">
                <a:solidFill>
                  <a:srgbClr val="00B05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50"/>
                </a:solidFill>
                <a:latin typeface="TTKB Dik Temel Abece Dot" pitchFamily="2" charset="-94"/>
              </a:rPr>
              <a:t>Z</a:t>
            </a:r>
            <a:r>
              <a:rPr lang="tr-TR" sz="4000" dirty="0">
                <a:solidFill>
                  <a:srgbClr val="00B05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50"/>
                </a:solidFill>
                <a:latin typeface="TTKB Dik Temel Abece Dot" pitchFamily="2" charset="-94"/>
              </a:rPr>
              <a:t>Z</a:t>
            </a:r>
            <a:r>
              <a:rPr lang="tr-TR" sz="4000" dirty="0">
                <a:solidFill>
                  <a:srgbClr val="00B05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50"/>
                </a:solidFill>
                <a:latin typeface="TTKB Dik Temel Abece Dot" pitchFamily="2" charset="-94"/>
              </a:rPr>
              <a:t>Z</a:t>
            </a:r>
            <a:r>
              <a:rPr lang="tr-TR" sz="4000" dirty="0">
                <a:solidFill>
                  <a:srgbClr val="00B05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50"/>
                </a:solidFill>
                <a:latin typeface="TTKB Dik Temel Abece Dot" pitchFamily="2" charset="-94"/>
              </a:rPr>
              <a:t>Z</a:t>
            </a:r>
            <a:r>
              <a:rPr lang="tr-TR" sz="4000" dirty="0">
                <a:solidFill>
                  <a:srgbClr val="00B05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50"/>
                </a:solidFill>
                <a:latin typeface="TTKB Dik Temel Abece Dot" pitchFamily="2" charset="-94"/>
              </a:rPr>
              <a:t>Z</a:t>
            </a:r>
            <a:endParaRPr lang="tr-TR" sz="4000" dirty="0">
              <a:solidFill>
                <a:srgbClr val="00B050"/>
              </a:solidFill>
              <a:latin typeface="TTKB Dik Temel Abece Dot" pitchFamily="2" charset="-94"/>
            </a:endParaRPr>
          </a:p>
        </p:txBody>
      </p:sp>
      <p:sp>
        <p:nvSpPr>
          <p:cNvPr id="26" name="Metin kutusu 25">
            <a:extLst>
              <a:ext uri="{FF2B5EF4-FFF2-40B4-BE49-F238E27FC236}">
                <a16:creationId xmlns:a16="http://schemas.microsoft.com/office/drawing/2014/main" id="{38658333-425A-41D6-BF9A-1B2418243EAB}"/>
              </a:ext>
            </a:extLst>
          </p:cNvPr>
          <p:cNvSpPr txBox="1"/>
          <p:nvPr/>
        </p:nvSpPr>
        <p:spPr>
          <a:xfrm>
            <a:off x="1383988" y="2756140"/>
            <a:ext cx="609654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Z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Z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Z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Z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Z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Z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Z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Z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Z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Z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Z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Z</a:t>
            </a:r>
            <a:endParaRPr lang="tr-TR" sz="4000" dirty="0">
              <a:solidFill>
                <a:srgbClr val="00B0F0"/>
              </a:solidFill>
              <a:latin typeface="TTKB Dik Temel Abece Dot" pitchFamily="2" charset="-94"/>
            </a:endParaRPr>
          </a:p>
        </p:txBody>
      </p:sp>
      <p:sp>
        <p:nvSpPr>
          <p:cNvPr id="27" name="Metin kutusu 26">
            <a:extLst>
              <a:ext uri="{FF2B5EF4-FFF2-40B4-BE49-F238E27FC236}">
                <a16:creationId xmlns:a16="http://schemas.microsoft.com/office/drawing/2014/main" id="{5C63383F-DCAA-4CE1-A402-0F1DD0F6C1BF}"/>
              </a:ext>
            </a:extLst>
          </p:cNvPr>
          <p:cNvSpPr txBox="1"/>
          <p:nvPr/>
        </p:nvSpPr>
        <p:spPr>
          <a:xfrm>
            <a:off x="1357276" y="3547336"/>
            <a:ext cx="609654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>
                <a:solidFill>
                  <a:srgbClr val="FFC000"/>
                </a:solidFill>
                <a:latin typeface="TTKB Dik Temel Abece Dot" pitchFamily="2" charset="-94"/>
              </a:rPr>
              <a:t>Z </a:t>
            </a:r>
            <a:r>
              <a:rPr lang="tr-TR" sz="4000" dirty="0" err="1">
                <a:solidFill>
                  <a:srgbClr val="FFC000"/>
                </a:solidFill>
                <a:latin typeface="TTKB Dik Temel Abece Dot" pitchFamily="2" charset="-94"/>
              </a:rPr>
              <a:t>Z</a:t>
            </a:r>
            <a:r>
              <a:rPr lang="tr-TR" sz="4000" dirty="0">
                <a:solidFill>
                  <a:srgbClr val="FFC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C000"/>
                </a:solidFill>
                <a:latin typeface="TTKB Dik Temel Abece Dot" pitchFamily="2" charset="-94"/>
              </a:rPr>
              <a:t>Z</a:t>
            </a:r>
            <a:r>
              <a:rPr lang="tr-TR" sz="4000" dirty="0">
                <a:solidFill>
                  <a:srgbClr val="FFC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C000"/>
                </a:solidFill>
                <a:latin typeface="TTKB Dik Temel Abece Dot" pitchFamily="2" charset="-94"/>
              </a:rPr>
              <a:t>Z</a:t>
            </a:r>
            <a:r>
              <a:rPr lang="tr-TR" sz="4000" dirty="0">
                <a:solidFill>
                  <a:srgbClr val="FFC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C000"/>
                </a:solidFill>
                <a:latin typeface="TTKB Dik Temel Abece Dot" pitchFamily="2" charset="-94"/>
              </a:rPr>
              <a:t>Z</a:t>
            </a:r>
            <a:r>
              <a:rPr lang="tr-TR" sz="4000" dirty="0">
                <a:solidFill>
                  <a:srgbClr val="FFC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C000"/>
                </a:solidFill>
                <a:latin typeface="TTKB Dik Temel Abece Dot" pitchFamily="2" charset="-94"/>
              </a:rPr>
              <a:t>Z</a:t>
            </a:r>
            <a:r>
              <a:rPr lang="tr-TR" sz="4000" dirty="0">
                <a:solidFill>
                  <a:srgbClr val="FFC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C000"/>
                </a:solidFill>
                <a:latin typeface="TTKB Dik Temel Abece Dot" pitchFamily="2" charset="-94"/>
              </a:rPr>
              <a:t>Z</a:t>
            </a:r>
            <a:r>
              <a:rPr lang="tr-TR" sz="4000" dirty="0">
                <a:solidFill>
                  <a:srgbClr val="FFC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C000"/>
                </a:solidFill>
                <a:latin typeface="TTKB Dik Temel Abece Dot" pitchFamily="2" charset="-94"/>
              </a:rPr>
              <a:t>Z</a:t>
            </a:r>
            <a:r>
              <a:rPr lang="tr-TR" sz="4000" dirty="0">
                <a:solidFill>
                  <a:srgbClr val="FFC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C000"/>
                </a:solidFill>
                <a:latin typeface="TTKB Dik Temel Abece Dot" pitchFamily="2" charset="-94"/>
              </a:rPr>
              <a:t>Z</a:t>
            </a:r>
            <a:r>
              <a:rPr lang="tr-TR" sz="4000" dirty="0">
                <a:solidFill>
                  <a:srgbClr val="FFC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C000"/>
                </a:solidFill>
                <a:latin typeface="TTKB Dik Temel Abece Dot" pitchFamily="2" charset="-94"/>
              </a:rPr>
              <a:t>Z</a:t>
            </a:r>
            <a:r>
              <a:rPr lang="tr-TR" sz="4000" dirty="0">
                <a:solidFill>
                  <a:srgbClr val="FFC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C000"/>
                </a:solidFill>
                <a:latin typeface="TTKB Dik Temel Abece Dot" pitchFamily="2" charset="-94"/>
              </a:rPr>
              <a:t>Z</a:t>
            </a:r>
            <a:r>
              <a:rPr lang="tr-TR" sz="4000" dirty="0">
                <a:solidFill>
                  <a:srgbClr val="FFC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C000"/>
                </a:solidFill>
                <a:latin typeface="TTKB Dik Temel Abece Dot" pitchFamily="2" charset="-94"/>
              </a:rPr>
              <a:t>Z</a:t>
            </a:r>
            <a:endParaRPr lang="tr-TR" sz="4000" dirty="0">
              <a:solidFill>
                <a:srgbClr val="FFC000"/>
              </a:solidFill>
              <a:latin typeface="TTKB Dik Temel Abece Dot" pitchFamily="2" charset="-94"/>
            </a:endParaRPr>
          </a:p>
        </p:txBody>
      </p:sp>
    </p:spTree>
    <p:extLst>
      <p:ext uri="{BB962C8B-B14F-4D97-AF65-F5344CB8AC3E}">
        <p14:creationId xmlns:p14="http://schemas.microsoft.com/office/powerpoint/2010/main" val="16599771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Düz Bağlayıcı 7">
            <a:extLst>
              <a:ext uri="{FF2B5EF4-FFF2-40B4-BE49-F238E27FC236}">
                <a16:creationId xmlns:a16="http://schemas.microsoft.com/office/drawing/2014/main" id="{676AF265-2CA1-431D-8633-EB07CF6ED03E}"/>
              </a:ext>
            </a:extLst>
          </p:cNvPr>
          <p:cNvCxnSpPr>
            <a:cxnSpLocks/>
          </p:cNvCxnSpPr>
          <p:nvPr/>
        </p:nvCxnSpPr>
        <p:spPr>
          <a:xfrm>
            <a:off x="1378821" y="1692951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Düz Bağlayıcı 10">
            <a:extLst>
              <a:ext uri="{FF2B5EF4-FFF2-40B4-BE49-F238E27FC236}">
                <a16:creationId xmlns:a16="http://schemas.microsoft.com/office/drawing/2014/main" id="{3D8AE0A9-6FA7-4CDB-A120-B47F81E387CE}"/>
              </a:ext>
            </a:extLst>
          </p:cNvPr>
          <p:cNvCxnSpPr>
            <a:cxnSpLocks/>
          </p:cNvCxnSpPr>
          <p:nvPr/>
        </p:nvCxnSpPr>
        <p:spPr>
          <a:xfrm>
            <a:off x="1378821" y="1487572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Düz Bağlayıcı 11">
            <a:extLst>
              <a:ext uri="{FF2B5EF4-FFF2-40B4-BE49-F238E27FC236}">
                <a16:creationId xmlns:a16="http://schemas.microsoft.com/office/drawing/2014/main" id="{6D6B90BA-79DD-42C7-A774-7102740CA7C0}"/>
              </a:ext>
            </a:extLst>
          </p:cNvPr>
          <p:cNvCxnSpPr>
            <a:cxnSpLocks/>
          </p:cNvCxnSpPr>
          <p:nvPr/>
        </p:nvCxnSpPr>
        <p:spPr>
          <a:xfrm>
            <a:off x="1378821" y="1837166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Düz Bağlayıcı 12">
            <a:extLst>
              <a:ext uri="{FF2B5EF4-FFF2-40B4-BE49-F238E27FC236}">
                <a16:creationId xmlns:a16="http://schemas.microsoft.com/office/drawing/2014/main" id="{38D005C0-1400-4404-AB06-3B3340AAFD8B}"/>
              </a:ext>
            </a:extLst>
          </p:cNvPr>
          <p:cNvCxnSpPr>
            <a:cxnSpLocks/>
          </p:cNvCxnSpPr>
          <p:nvPr/>
        </p:nvCxnSpPr>
        <p:spPr>
          <a:xfrm>
            <a:off x="1378821" y="1334246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Düz Bağlayıcı 14">
            <a:extLst>
              <a:ext uri="{FF2B5EF4-FFF2-40B4-BE49-F238E27FC236}">
                <a16:creationId xmlns:a16="http://schemas.microsoft.com/office/drawing/2014/main" id="{9AB78EF1-CCA8-4E93-944A-2CDE5CB0A754}"/>
              </a:ext>
            </a:extLst>
          </p:cNvPr>
          <p:cNvCxnSpPr>
            <a:cxnSpLocks/>
          </p:cNvCxnSpPr>
          <p:nvPr/>
        </p:nvCxnSpPr>
        <p:spPr>
          <a:xfrm>
            <a:off x="1378821" y="1333722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Düz Bağlayıcı 16">
            <a:extLst>
              <a:ext uri="{FF2B5EF4-FFF2-40B4-BE49-F238E27FC236}">
                <a16:creationId xmlns:a16="http://schemas.microsoft.com/office/drawing/2014/main" id="{C0F023AA-CDA6-479C-9804-7A86D8B633D9}"/>
              </a:ext>
            </a:extLst>
          </p:cNvPr>
          <p:cNvCxnSpPr>
            <a:cxnSpLocks/>
          </p:cNvCxnSpPr>
          <p:nvPr/>
        </p:nvCxnSpPr>
        <p:spPr>
          <a:xfrm>
            <a:off x="7259237" y="1333722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Düz Bağlayıcı 36">
            <a:extLst>
              <a:ext uri="{FF2B5EF4-FFF2-40B4-BE49-F238E27FC236}">
                <a16:creationId xmlns:a16="http://schemas.microsoft.com/office/drawing/2014/main" id="{E479AD5B-903B-477F-A7CB-7CA4222A3293}"/>
              </a:ext>
            </a:extLst>
          </p:cNvPr>
          <p:cNvCxnSpPr>
            <a:cxnSpLocks/>
          </p:cNvCxnSpPr>
          <p:nvPr/>
        </p:nvCxnSpPr>
        <p:spPr>
          <a:xfrm>
            <a:off x="1378821" y="246020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Düz Bağlayıcı 37">
            <a:extLst>
              <a:ext uri="{FF2B5EF4-FFF2-40B4-BE49-F238E27FC236}">
                <a16:creationId xmlns:a16="http://schemas.microsoft.com/office/drawing/2014/main" id="{96ADE643-4EB3-48A4-8E2E-DFC14373129D}"/>
              </a:ext>
            </a:extLst>
          </p:cNvPr>
          <p:cNvCxnSpPr>
            <a:cxnSpLocks/>
          </p:cNvCxnSpPr>
          <p:nvPr/>
        </p:nvCxnSpPr>
        <p:spPr>
          <a:xfrm>
            <a:off x="1378821" y="2254827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Düz Bağlayıcı 38">
            <a:extLst>
              <a:ext uri="{FF2B5EF4-FFF2-40B4-BE49-F238E27FC236}">
                <a16:creationId xmlns:a16="http://schemas.microsoft.com/office/drawing/2014/main" id="{7381A389-ED3A-4D81-A840-B8514D2846C6}"/>
              </a:ext>
            </a:extLst>
          </p:cNvPr>
          <p:cNvCxnSpPr>
            <a:cxnSpLocks/>
          </p:cNvCxnSpPr>
          <p:nvPr/>
        </p:nvCxnSpPr>
        <p:spPr>
          <a:xfrm>
            <a:off x="1378821" y="2604421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Düz Bağlayıcı 39">
            <a:extLst>
              <a:ext uri="{FF2B5EF4-FFF2-40B4-BE49-F238E27FC236}">
                <a16:creationId xmlns:a16="http://schemas.microsoft.com/office/drawing/2014/main" id="{D4F34484-F6FF-4C9C-94E3-744E310616EA}"/>
              </a:ext>
            </a:extLst>
          </p:cNvPr>
          <p:cNvCxnSpPr>
            <a:cxnSpLocks/>
          </p:cNvCxnSpPr>
          <p:nvPr/>
        </p:nvCxnSpPr>
        <p:spPr>
          <a:xfrm>
            <a:off x="1378821" y="2101501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Düz Bağlayıcı 40">
            <a:extLst>
              <a:ext uri="{FF2B5EF4-FFF2-40B4-BE49-F238E27FC236}">
                <a16:creationId xmlns:a16="http://schemas.microsoft.com/office/drawing/2014/main" id="{02055784-DBF9-45D7-A875-B053E62DC68D}"/>
              </a:ext>
            </a:extLst>
          </p:cNvPr>
          <p:cNvCxnSpPr>
            <a:cxnSpLocks/>
          </p:cNvCxnSpPr>
          <p:nvPr/>
        </p:nvCxnSpPr>
        <p:spPr>
          <a:xfrm>
            <a:off x="1378821" y="210097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Düz Bağlayıcı 41">
            <a:extLst>
              <a:ext uri="{FF2B5EF4-FFF2-40B4-BE49-F238E27FC236}">
                <a16:creationId xmlns:a16="http://schemas.microsoft.com/office/drawing/2014/main" id="{7BCD7A42-2734-47DB-9D6C-CFA8128B52EF}"/>
              </a:ext>
            </a:extLst>
          </p:cNvPr>
          <p:cNvCxnSpPr>
            <a:cxnSpLocks/>
          </p:cNvCxnSpPr>
          <p:nvPr/>
        </p:nvCxnSpPr>
        <p:spPr>
          <a:xfrm>
            <a:off x="7259237" y="210097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Düz Bağlayıcı 42">
            <a:extLst>
              <a:ext uri="{FF2B5EF4-FFF2-40B4-BE49-F238E27FC236}">
                <a16:creationId xmlns:a16="http://schemas.microsoft.com/office/drawing/2014/main" id="{F83D7FFC-14D4-4F8E-9AF8-030456C823AA}"/>
              </a:ext>
            </a:extLst>
          </p:cNvPr>
          <p:cNvCxnSpPr>
            <a:cxnSpLocks/>
          </p:cNvCxnSpPr>
          <p:nvPr/>
        </p:nvCxnSpPr>
        <p:spPr>
          <a:xfrm>
            <a:off x="1378821" y="326030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Düz Bağlayıcı 43">
            <a:extLst>
              <a:ext uri="{FF2B5EF4-FFF2-40B4-BE49-F238E27FC236}">
                <a16:creationId xmlns:a16="http://schemas.microsoft.com/office/drawing/2014/main" id="{DD0A931B-8F01-4C88-984B-D5E7D1D93A8A}"/>
              </a:ext>
            </a:extLst>
          </p:cNvPr>
          <p:cNvCxnSpPr>
            <a:cxnSpLocks/>
          </p:cNvCxnSpPr>
          <p:nvPr/>
        </p:nvCxnSpPr>
        <p:spPr>
          <a:xfrm>
            <a:off x="1378821" y="3054927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Düz Bağlayıcı 44">
            <a:extLst>
              <a:ext uri="{FF2B5EF4-FFF2-40B4-BE49-F238E27FC236}">
                <a16:creationId xmlns:a16="http://schemas.microsoft.com/office/drawing/2014/main" id="{655A50B2-B595-4CF0-B478-A61574D87CD3}"/>
              </a:ext>
            </a:extLst>
          </p:cNvPr>
          <p:cNvCxnSpPr>
            <a:cxnSpLocks/>
          </p:cNvCxnSpPr>
          <p:nvPr/>
        </p:nvCxnSpPr>
        <p:spPr>
          <a:xfrm>
            <a:off x="1378821" y="3404521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Düz Bağlayıcı 45">
            <a:extLst>
              <a:ext uri="{FF2B5EF4-FFF2-40B4-BE49-F238E27FC236}">
                <a16:creationId xmlns:a16="http://schemas.microsoft.com/office/drawing/2014/main" id="{F8A3F0EC-33DF-4B98-925C-9DFFDDE4192D}"/>
              </a:ext>
            </a:extLst>
          </p:cNvPr>
          <p:cNvCxnSpPr>
            <a:cxnSpLocks/>
          </p:cNvCxnSpPr>
          <p:nvPr/>
        </p:nvCxnSpPr>
        <p:spPr>
          <a:xfrm>
            <a:off x="1378821" y="2901601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Düz Bağlayıcı 46">
            <a:extLst>
              <a:ext uri="{FF2B5EF4-FFF2-40B4-BE49-F238E27FC236}">
                <a16:creationId xmlns:a16="http://schemas.microsoft.com/office/drawing/2014/main" id="{6FEB874F-2F33-45E1-9100-9C1B4B3F596A}"/>
              </a:ext>
            </a:extLst>
          </p:cNvPr>
          <p:cNvCxnSpPr>
            <a:cxnSpLocks/>
          </p:cNvCxnSpPr>
          <p:nvPr/>
        </p:nvCxnSpPr>
        <p:spPr>
          <a:xfrm>
            <a:off x="1378821" y="290107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Düz Bağlayıcı 47">
            <a:extLst>
              <a:ext uri="{FF2B5EF4-FFF2-40B4-BE49-F238E27FC236}">
                <a16:creationId xmlns:a16="http://schemas.microsoft.com/office/drawing/2014/main" id="{C183E2AA-0880-4156-8CE3-403E9C4BF215}"/>
              </a:ext>
            </a:extLst>
          </p:cNvPr>
          <p:cNvCxnSpPr>
            <a:cxnSpLocks/>
          </p:cNvCxnSpPr>
          <p:nvPr/>
        </p:nvCxnSpPr>
        <p:spPr>
          <a:xfrm>
            <a:off x="7259237" y="290107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Düz Bağlayıcı 48">
            <a:extLst>
              <a:ext uri="{FF2B5EF4-FFF2-40B4-BE49-F238E27FC236}">
                <a16:creationId xmlns:a16="http://schemas.microsoft.com/office/drawing/2014/main" id="{50610593-6A9F-41B3-9D64-CBFACB8080CE}"/>
              </a:ext>
            </a:extLst>
          </p:cNvPr>
          <p:cNvCxnSpPr>
            <a:cxnSpLocks/>
          </p:cNvCxnSpPr>
          <p:nvPr/>
        </p:nvCxnSpPr>
        <p:spPr>
          <a:xfrm>
            <a:off x="1378821" y="404135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Düz Bağlayıcı 49">
            <a:extLst>
              <a:ext uri="{FF2B5EF4-FFF2-40B4-BE49-F238E27FC236}">
                <a16:creationId xmlns:a16="http://schemas.microsoft.com/office/drawing/2014/main" id="{17F2C5FE-07BE-4687-8E14-3C9DDA8E649D}"/>
              </a:ext>
            </a:extLst>
          </p:cNvPr>
          <p:cNvCxnSpPr>
            <a:cxnSpLocks/>
          </p:cNvCxnSpPr>
          <p:nvPr/>
        </p:nvCxnSpPr>
        <p:spPr>
          <a:xfrm>
            <a:off x="1378821" y="3835977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Düz Bağlayıcı 50">
            <a:extLst>
              <a:ext uri="{FF2B5EF4-FFF2-40B4-BE49-F238E27FC236}">
                <a16:creationId xmlns:a16="http://schemas.microsoft.com/office/drawing/2014/main" id="{FC9EDFE3-7225-4605-ADF3-5D98A141B6F8}"/>
              </a:ext>
            </a:extLst>
          </p:cNvPr>
          <p:cNvCxnSpPr>
            <a:cxnSpLocks/>
          </p:cNvCxnSpPr>
          <p:nvPr/>
        </p:nvCxnSpPr>
        <p:spPr>
          <a:xfrm>
            <a:off x="1378821" y="4185571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Düz Bağlayıcı 51">
            <a:extLst>
              <a:ext uri="{FF2B5EF4-FFF2-40B4-BE49-F238E27FC236}">
                <a16:creationId xmlns:a16="http://schemas.microsoft.com/office/drawing/2014/main" id="{19CDABD6-AE14-42F2-9847-F114E9CFB3BB}"/>
              </a:ext>
            </a:extLst>
          </p:cNvPr>
          <p:cNvCxnSpPr>
            <a:cxnSpLocks/>
          </p:cNvCxnSpPr>
          <p:nvPr/>
        </p:nvCxnSpPr>
        <p:spPr>
          <a:xfrm>
            <a:off x="1378821" y="3682651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Düz Bağlayıcı 52">
            <a:extLst>
              <a:ext uri="{FF2B5EF4-FFF2-40B4-BE49-F238E27FC236}">
                <a16:creationId xmlns:a16="http://schemas.microsoft.com/office/drawing/2014/main" id="{1D425F0E-F9BA-4F1A-A4EB-D4349D80F491}"/>
              </a:ext>
            </a:extLst>
          </p:cNvPr>
          <p:cNvCxnSpPr>
            <a:cxnSpLocks/>
          </p:cNvCxnSpPr>
          <p:nvPr/>
        </p:nvCxnSpPr>
        <p:spPr>
          <a:xfrm>
            <a:off x="1378821" y="368212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Düz Bağlayıcı 53">
            <a:extLst>
              <a:ext uri="{FF2B5EF4-FFF2-40B4-BE49-F238E27FC236}">
                <a16:creationId xmlns:a16="http://schemas.microsoft.com/office/drawing/2014/main" id="{3DCBD6BC-6C84-4826-A73C-5F6EA5C2D0E1}"/>
              </a:ext>
            </a:extLst>
          </p:cNvPr>
          <p:cNvCxnSpPr>
            <a:cxnSpLocks/>
          </p:cNvCxnSpPr>
          <p:nvPr/>
        </p:nvCxnSpPr>
        <p:spPr>
          <a:xfrm>
            <a:off x="7259237" y="368212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Düz Bağlayıcı 55">
            <a:extLst>
              <a:ext uri="{FF2B5EF4-FFF2-40B4-BE49-F238E27FC236}">
                <a16:creationId xmlns:a16="http://schemas.microsoft.com/office/drawing/2014/main" id="{9C2B11A2-23E7-4F53-B2D4-188F8B75C10D}"/>
              </a:ext>
            </a:extLst>
          </p:cNvPr>
          <p:cNvCxnSpPr>
            <a:cxnSpLocks/>
          </p:cNvCxnSpPr>
          <p:nvPr/>
        </p:nvCxnSpPr>
        <p:spPr>
          <a:xfrm>
            <a:off x="1378820" y="4808011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Düz Bağlayıcı 56">
            <a:extLst>
              <a:ext uri="{FF2B5EF4-FFF2-40B4-BE49-F238E27FC236}">
                <a16:creationId xmlns:a16="http://schemas.microsoft.com/office/drawing/2014/main" id="{5A649613-CAF0-4129-999B-10CF2EC28DF8}"/>
              </a:ext>
            </a:extLst>
          </p:cNvPr>
          <p:cNvCxnSpPr>
            <a:cxnSpLocks/>
          </p:cNvCxnSpPr>
          <p:nvPr/>
        </p:nvCxnSpPr>
        <p:spPr>
          <a:xfrm>
            <a:off x="1378820" y="4602632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Düz Bağlayıcı 57">
            <a:extLst>
              <a:ext uri="{FF2B5EF4-FFF2-40B4-BE49-F238E27FC236}">
                <a16:creationId xmlns:a16="http://schemas.microsoft.com/office/drawing/2014/main" id="{AD6FE96E-91A2-4FAD-84DA-A9897C569E0C}"/>
              </a:ext>
            </a:extLst>
          </p:cNvPr>
          <p:cNvCxnSpPr>
            <a:cxnSpLocks/>
          </p:cNvCxnSpPr>
          <p:nvPr/>
        </p:nvCxnSpPr>
        <p:spPr>
          <a:xfrm>
            <a:off x="1378820" y="4952226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Düz Bağlayıcı 58">
            <a:extLst>
              <a:ext uri="{FF2B5EF4-FFF2-40B4-BE49-F238E27FC236}">
                <a16:creationId xmlns:a16="http://schemas.microsoft.com/office/drawing/2014/main" id="{6045BE8F-9798-48DF-B04F-55E7953553D1}"/>
              </a:ext>
            </a:extLst>
          </p:cNvPr>
          <p:cNvCxnSpPr>
            <a:cxnSpLocks/>
          </p:cNvCxnSpPr>
          <p:nvPr/>
        </p:nvCxnSpPr>
        <p:spPr>
          <a:xfrm>
            <a:off x="1378820" y="4449306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Düz Bağlayıcı 59">
            <a:extLst>
              <a:ext uri="{FF2B5EF4-FFF2-40B4-BE49-F238E27FC236}">
                <a16:creationId xmlns:a16="http://schemas.microsoft.com/office/drawing/2014/main" id="{EBA2E3C3-F3ED-4536-BA29-9EFF9A77A43A}"/>
              </a:ext>
            </a:extLst>
          </p:cNvPr>
          <p:cNvCxnSpPr>
            <a:cxnSpLocks/>
          </p:cNvCxnSpPr>
          <p:nvPr/>
        </p:nvCxnSpPr>
        <p:spPr>
          <a:xfrm>
            <a:off x="1378820" y="4448782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Düz Bağlayıcı 60">
            <a:extLst>
              <a:ext uri="{FF2B5EF4-FFF2-40B4-BE49-F238E27FC236}">
                <a16:creationId xmlns:a16="http://schemas.microsoft.com/office/drawing/2014/main" id="{03DABE68-8CB2-4957-BB0A-1BBD1F8F9D95}"/>
              </a:ext>
            </a:extLst>
          </p:cNvPr>
          <p:cNvCxnSpPr>
            <a:cxnSpLocks/>
          </p:cNvCxnSpPr>
          <p:nvPr/>
        </p:nvCxnSpPr>
        <p:spPr>
          <a:xfrm>
            <a:off x="7259236" y="4448782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Düz Bağlayıcı 62">
            <a:extLst>
              <a:ext uri="{FF2B5EF4-FFF2-40B4-BE49-F238E27FC236}">
                <a16:creationId xmlns:a16="http://schemas.microsoft.com/office/drawing/2014/main" id="{FFC42A24-F36E-4CDD-86EE-410F29A9AF0B}"/>
              </a:ext>
            </a:extLst>
          </p:cNvPr>
          <p:cNvCxnSpPr>
            <a:cxnSpLocks/>
          </p:cNvCxnSpPr>
          <p:nvPr/>
        </p:nvCxnSpPr>
        <p:spPr>
          <a:xfrm>
            <a:off x="1378820" y="5611825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Düz Bağlayıcı 63">
            <a:extLst>
              <a:ext uri="{FF2B5EF4-FFF2-40B4-BE49-F238E27FC236}">
                <a16:creationId xmlns:a16="http://schemas.microsoft.com/office/drawing/2014/main" id="{A2398773-2804-4F64-A2D7-923085A7FD6E}"/>
              </a:ext>
            </a:extLst>
          </p:cNvPr>
          <p:cNvCxnSpPr>
            <a:cxnSpLocks/>
          </p:cNvCxnSpPr>
          <p:nvPr/>
        </p:nvCxnSpPr>
        <p:spPr>
          <a:xfrm>
            <a:off x="1378820" y="540644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Düz Bağlayıcı 64">
            <a:extLst>
              <a:ext uri="{FF2B5EF4-FFF2-40B4-BE49-F238E27FC236}">
                <a16:creationId xmlns:a16="http://schemas.microsoft.com/office/drawing/2014/main" id="{A225676F-BB59-444C-ABCB-C4947B6E15C0}"/>
              </a:ext>
            </a:extLst>
          </p:cNvPr>
          <p:cNvCxnSpPr>
            <a:cxnSpLocks/>
          </p:cNvCxnSpPr>
          <p:nvPr/>
        </p:nvCxnSpPr>
        <p:spPr>
          <a:xfrm>
            <a:off x="1378820" y="5756040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Düz Bağlayıcı 65">
            <a:extLst>
              <a:ext uri="{FF2B5EF4-FFF2-40B4-BE49-F238E27FC236}">
                <a16:creationId xmlns:a16="http://schemas.microsoft.com/office/drawing/2014/main" id="{39739F98-A0CC-415B-A250-4F4117F970A5}"/>
              </a:ext>
            </a:extLst>
          </p:cNvPr>
          <p:cNvCxnSpPr>
            <a:cxnSpLocks/>
          </p:cNvCxnSpPr>
          <p:nvPr/>
        </p:nvCxnSpPr>
        <p:spPr>
          <a:xfrm>
            <a:off x="1378820" y="5253120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Düz Bağlayıcı 66">
            <a:extLst>
              <a:ext uri="{FF2B5EF4-FFF2-40B4-BE49-F238E27FC236}">
                <a16:creationId xmlns:a16="http://schemas.microsoft.com/office/drawing/2014/main" id="{F5AC5EB3-B4D0-4680-B809-E9A3FE5D4D85}"/>
              </a:ext>
            </a:extLst>
          </p:cNvPr>
          <p:cNvCxnSpPr>
            <a:cxnSpLocks/>
          </p:cNvCxnSpPr>
          <p:nvPr/>
        </p:nvCxnSpPr>
        <p:spPr>
          <a:xfrm>
            <a:off x="1378820" y="525259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Düz Bağlayıcı 67">
            <a:extLst>
              <a:ext uri="{FF2B5EF4-FFF2-40B4-BE49-F238E27FC236}">
                <a16:creationId xmlns:a16="http://schemas.microsoft.com/office/drawing/2014/main" id="{579C9303-2191-4863-8BF9-4BE0BA185184}"/>
              </a:ext>
            </a:extLst>
          </p:cNvPr>
          <p:cNvCxnSpPr>
            <a:cxnSpLocks/>
          </p:cNvCxnSpPr>
          <p:nvPr/>
        </p:nvCxnSpPr>
        <p:spPr>
          <a:xfrm>
            <a:off x="7259236" y="525259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Düz Bağlayıcı 69">
            <a:extLst>
              <a:ext uri="{FF2B5EF4-FFF2-40B4-BE49-F238E27FC236}">
                <a16:creationId xmlns:a16="http://schemas.microsoft.com/office/drawing/2014/main" id="{E4383A70-90BA-4102-878C-B351232ECFFE}"/>
              </a:ext>
            </a:extLst>
          </p:cNvPr>
          <p:cNvCxnSpPr>
            <a:cxnSpLocks/>
          </p:cNvCxnSpPr>
          <p:nvPr/>
        </p:nvCxnSpPr>
        <p:spPr>
          <a:xfrm>
            <a:off x="1378820" y="6402400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Düz Bağlayıcı 70">
            <a:extLst>
              <a:ext uri="{FF2B5EF4-FFF2-40B4-BE49-F238E27FC236}">
                <a16:creationId xmlns:a16="http://schemas.microsoft.com/office/drawing/2014/main" id="{8A3FA4E1-0F7D-4DDF-937D-062BBB1E38A9}"/>
              </a:ext>
            </a:extLst>
          </p:cNvPr>
          <p:cNvCxnSpPr>
            <a:cxnSpLocks/>
          </p:cNvCxnSpPr>
          <p:nvPr/>
        </p:nvCxnSpPr>
        <p:spPr>
          <a:xfrm>
            <a:off x="1378820" y="6197021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Düz Bağlayıcı 71">
            <a:extLst>
              <a:ext uri="{FF2B5EF4-FFF2-40B4-BE49-F238E27FC236}">
                <a16:creationId xmlns:a16="http://schemas.microsoft.com/office/drawing/2014/main" id="{55504FD0-FD32-469E-886E-F1B0693CE3D0}"/>
              </a:ext>
            </a:extLst>
          </p:cNvPr>
          <p:cNvCxnSpPr>
            <a:cxnSpLocks/>
          </p:cNvCxnSpPr>
          <p:nvPr/>
        </p:nvCxnSpPr>
        <p:spPr>
          <a:xfrm>
            <a:off x="1378820" y="6546615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Düz Bağlayıcı 72">
            <a:extLst>
              <a:ext uri="{FF2B5EF4-FFF2-40B4-BE49-F238E27FC236}">
                <a16:creationId xmlns:a16="http://schemas.microsoft.com/office/drawing/2014/main" id="{1278ED77-C802-4014-836F-984FF40D9EB2}"/>
              </a:ext>
            </a:extLst>
          </p:cNvPr>
          <p:cNvCxnSpPr>
            <a:cxnSpLocks/>
          </p:cNvCxnSpPr>
          <p:nvPr/>
        </p:nvCxnSpPr>
        <p:spPr>
          <a:xfrm>
            <a:off x="1378820" y="6043695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Düz Bağlayıcı 73">
            <a:extLst>
              <a:ext uri="{FF2B5EF4-FFF2-40B4-BE49-F238E27FC236}">
                <a16:creationId xmlns:a16="http://schemas.microsoft.com/office/drawing/2014/main" id="{13A78248-C78A-4F92-9BC1-5826A34E8885}"/>
              </a:ext>
            </a:extLst>
          </p:cNvPr>
          <p:cNvCxnSpPr>
            <a:cxnSpLocks/>
          </p:cNvCxnSpPr>
          <p:nvPr/>
        </p:nvCxnSpPr>
        <p:spPr>
          <a:xfrm>
            <a:off x="1378820" y="604317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Düz Bağlayıcı 74">
            <a:extLst>
              <a:ext uri="{FF2B5EF4-FFF2-40B4-BE49-F238E27FC236}">
                <a16:creationId xmlns:a16="http://schemas.microsoft.com/office/drawing/2014/main" id="{2ACAD232-48F3-43CA-8DC7-ADAB28FFF4C7}"/>
              </a:ext>
            </a:extLst>
          </p:cNvPr>
          <p:cNvCxnSpPr>
            <a:cxnSpLocks/>
          </p:cNvCxnSpPr>
          <p:nvPr/>
        </p:nvCxnSpPr>
        <p:spPr>
          <a:xfrm>
            <a:off x="7259236" y="604317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Düz Bağlayıcı 75">
            <a:extLst>
              <a:ext uri="{FF2B5EF4-FFF2-40B4-BE49-F238E27FC236}">
                <a16:creationId xmlns:a16="http://schemas.microsoft.com/office/drawing/2014/main" id="{50D63D7E-43F4-4428-BA39-1FF7FEECF06B}"/>
              </a:ext>
            </a:extLst>
          </p:cNvPr>
          <p:cNvCxnSpPr>
            <a:cxnSpLocks/>
          </p:cNvCxnSpPr>
          <p:nvPr/>
        </p:nvCxnSpPr>
        <p:spPr>
          <a:xfrm>
            <a:off x="1378820" y="7202500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Düz Bağlayıcı 76">
            <a:extLst>
              <a:ext uri="{FF2B5EF4-FFF2-40B4-BE49-F238E27FC236}">
                <a16:creationId xmlns:a16="http://schemas.microsoft.com/office/drawing/2014/main" id="{99E98815-B035-433A-98A5-AD1D4F3CE896}"/>
              </a:ext>
            </a:extLst>
          </p:cNvPr>
          <p:cNvCxnSpPr>
            <a:cxnSpLocks/>
          </p:cNvCxnSpPr>
          <p:nvPr/>
        </p:nvCxnSpPr>
        <p:spPr>
          <a:xfrm>
            <a:off x="1378820" y="6997121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Düz Bağlayıcı 77">
            <a:extLst>
              <a:ext uri="{FF2B5EF4-FFF2-40B4-BE49-F238E27FC236}">
                <a16:creationId xmlns:a16="http://schemas.microsoft.com/office/drawing/2014/main" id="{C8E18725-4299-4370-B4DD-638E3BC6A2B2}"/>
              </a:ext>
            </a:extLst>
          </p:cNvPr>
          <p:cNvCxnSpPr>
            <a:cxnSpLocks/>
          </p:cNvCxnSpPr>
          <p:nvPr/>
        </p:nvCxnSpPr>
        <p:spPr>
          <a:xfrm>
            <a:off x="1378820" y="7346715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Düz Bağlayıcı 78">
            <a:extLst>
              <a:ext uri="{FF2B5EF4-FFF2-40B4-BE49-F238E27FC236}">
                <a16:creationId xmlns:a16="http://schemas.microsoft.com/office/drawing/2014/main" id="{C8EB0C3B-E1D0-4FAF-880C-0016D6904658}"/>
              </a:ext>
            </a:extLst>
          </p:cNvPr>
          <p:cNvCxnSpPr>
            <a:cxnSpLocks/>
          </p:cNvCxnSpPr>
          <p:nvPr/>
        </p:nvCxnSpPr>
        <p:spPr>
          <a:xfrm>
            <a:off x="1378820" y="6843795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Düz Bağlayıcı 79">
            <a:extLst>
              <a:ext uri="{FF2B5EF4-FFF2-40B4-BE49-F238E27FC236}">
                <a16:creationId xmlns:a16="http://schemas.microsoft.com/office/drawing/2014/main" id="{4BA4CF5A-DF6C-48D0-A7A8-AA4EDAAE447D}"/>
              </a:ext>
            </a:extLst>
          </p:cNvPr>
          <p:cNvCxnSpPr>
            <a:cxnSpLocks/>
          </p:cNvCxnSpPr>
          <p:nvPr/>
        </p:nvCxnSpPr>
        <p:spPr>
          <a:xfrm>
            <a:off x="1378820" y="684327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Düz Bağlayıcı 80">
            <a:extLst>
              <a:ext uri="{FF2B5EF4-FFF2-40B4-BE49-F238E27FC236}">
                <a16:creationId xmlns:a16="http://schemas.microsoft.com/office/drawing/2014/main" id="{6BA1C6CF-2376-4626-B42F-082C18A97F99}"/>
              </a:ext>
            </a:extLst>
          </p:cNvPr>
          <p:cNvCxnSpPr>
            <a:cxnSpLocks/>
          </p:cNvCxnSpPr>
          <p:nvPr/>
        </p:nvCxnSpPr>
        <p:spPr>
          <a:xfrm>
            <a:off x="7259236" y="684327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Düz Bağlayıcı 81">
            <a:extLst>
              <a:ext uri="{FF2B5EF4-FFF2-40B4-BE49-F238E27FC236}">
                <a16:creationId xmlns:a16="http://schemas.microsoft.com/office/drawing/2014/main" id="{919E3BB3-161E-45B7-BC84-9152B58DCC28}"/>
              </a:ext>
            </a:extLst>
          </p:cNvPr>
          <p:cNvCxnSpPr>
            <a:cxnSpLocks/>
          </p:cNvCxnSpPr>
          <p:nvPr/>
        </p:nvCxnSpPr>
        <p:spPr>
          <a:xfrm>
            <a:off x="1378820" y="7993075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Düz Bağlayıcı 82">
            <a:extLst>
              <a:ext uri="{FF2B5EF4-FFF2-40B4-BE49-F238E27FC236}">
                <a16:creationId xmlns:a16="http://schemas.microsoft.com/office/drawing/2014/main" id="{07762B19-FC04-439B-B0EF-04F8C5F3360A}"/>
              </a:ext>
            </a:extLst>
          </p:cNvPr>
          <p:cNvCxnSpPr>
            <a:cxnSpLocks/>
          </p:cNvCxnSpPr>
          <p:nvPr/>
        </p:nvCxnSpPr>
        <p:spPr>
          <a:xfrm>
            <a:off x="1378820" y="778769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Düz Bağlayıcı 83">
            <a:extLst>
              <a:ext uri="{FF2B5EF4-FFF2-40B4-BE49-F238E27FC236}">
                <a16:creationId xmlns:a16="http://schemas.microsoft.com/office/drawing/2014/main" id="{641F72D1-CBBA-41AC-9DA6-355890CE8977}"/>
              </a:ext>
            </a:extLst>
          </p:cNvPr>
          <p:cNvCxnSpPr>
            <a:cxnSpLocks/>
          </p:cNvCxnSpPr>
          <p:nvPr/>
        </p:nvCxnSpPr>
        <p:spPr>
          <a:xfrm>
            <a:off x="1378820" y="8137290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Düz Bağlayıcı 84">
            <a:extLst>
              <a:ext uri="{FF2B5EF4-FFF2-40B4-BE49-F238E27FC236}">
                <a16:creationId xmlns:a16="http://schemas.microsoft.com/office/drawing/2014/main" id="{2D5616F2-95B6-42BB-B4F9-4AFD41B66390}"/>
              </a:ext>
            </a:extLst>
          </p:cNvPr>
          <p:cNvCxnSpPr>
            <a:cxnSpLocks/>
          </p:cNvCxnSpPr>
          <p:nvPr/>
        </p:nvCxnSpPr>
        <p:spPr>
          <a:xfrm>
            <a:off x="1378820" y="7634370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Düz Bağlayıcı 85">
            <a:extLst>
              <a:ext uri="{FF2B5EF4-FFF2-40B4-BE49-F238E27FC236}">
                <a16:creationId xmlns:a16="http://schemas.microsoft.com/office/drawing/2014/main" id="{0143FC62-2733-4DD7-8D41-EA20E9CCA68F}"/>
              </a:ext>
            </a:extLst>
          </p:cNvPr>
          <p:cNvCxnSpPr>
            <a:cxnSpLocks/>
          </p:cNvCxnSpPr>
          <p:nvPr/>
        </p:nvCxnSpPr>
        <p:spPr>
          <a:xfrm>
            <a:off x="1378820" y="763384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Düz Bağlayıcı 86">
            <a:extLst>
              <a:ext uri="{FF2B5EF4-FFF2-40B4-BE49-F238E27FC236}">
                <a16:creationId xmlns:a16="http://schemas.microsoft.com/office/drawing/2014/main" id="{3BBEB936-4492-4FD3-943E-20A9ADCBB62F}"/>
              </a:ext>
            </a:extLst>
          </p:cNvPr>
          <p:cNvCxnSpPr>
            <a:cxnSpLocks/>
          </p:cNvCxnSpPr>
          <p:nvPr/>
        </p:nvCxnSpPr>
        <p:spPr>
          <a:xfrm>
            <a:off x="7259236" y="763384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Düz Bağlayıcı 87">
            <a:extLst>
              <a:ext uri="{FF2B5EF4-FFF2-40B4-BE49-F238E27FC236}">
                <a16:creationId xmlns:a16="http://schemas.microsoft.com/office/drawing/2014/main" id="{1DD2ED0D-628D-41E7-8FB3-1F1B6101A7FE}"/>
              </a:ext>
            </a:extLst>
          </p:cNvPr>
          <p:cNvCxnSpPr>
            <a:cxnSpLocks/>
          </p:cNvCxnSpPr>
          <p:nvPr/>
        </p:nvCxnSpPr>
        <p:spPr>
          <a:xfrm>
            <a:off x="1378820" y="8783650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Düz Bağlayıcı 88">
            <a:extLst>
              <a:ext uri="{FF2B5EF4-FFF2-40B4-BE49-F238E27FC236}">
                <a16:creationId xmlns:a16="http://schemas.microsoft.com/office/drawing/2014/main" id="{45A85FF5-6200-4F0D-9386-546D2D7E59BF}"/>
              </a:ext>
            </a:extLst>
          </p:cNvPr>
          <p:cNvCxnSpPr>
            <a:cxnSpLocks/>
          </p:cNvCxnSpPr>
          <p:nvPr/>
        </p:nvCxnSpPr>
        <p:spPr>
          <a:xfrm>
            <a:off x="1378820" y="8578271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Düz Bağlayıcı 89">
            <a:extLst>
              <a:ext uri="{FF2B5EF4-FFF2-40B4-BE49-F238E27FC236}">
                <a16:creationId xmlns:a16="http://schemas.microsoft.com/office/drawing/2014/main" id="{7A4AFA9A-E956-4554-BBCE-5FDD6A204245}"/>
              </a:ext>
            </a:extLst>
          </p:cNvPr>
          <p:cNvCxnSpPr>
            <a:cxnSpLocks/>
          </p:cNvCxnSpPr>
          <p:nvPr/>
        </p:nvCxnSpPr>
        <p:spPr>
          <a:xfrm>
            <a:off x="1378820" y="8927865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Düz Bağlayıcı 90">
            <a:extLst>
              <a:ext uri="{FF2B5EF4-FFF2-40B4-BE49-F238E27FC236}">
                <a16:creationId xmlns:a16="http://schemas.microsoft.com/office/drawing/2014/main" id="{A13C3102-FABA-4ABA-BD38-FC4FAF835772}"/>
              </a:ext>
            </a:extLst>
          </p:cNvPr>
          <p:cNvCxnSpPr>
            <a:cxnSpLocks/>
          </p:cNvCxnSpPr>
          <p:nvPr/>
        </p:nvCxnSpPr>
        <p:spPr>
          <a:xfrm>
            <a:off x="1378820" y="8424945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Düz Bağlayıcı 91">
            <a:extLst>
              <a:ext uri="{FF2B5EF4-FFF2-40B4-BE49-F238E27FC236}">
                <a16:creationId xmlns:a16="http://schemas.microsoft.com/office/drawing/2014/main" id="{D9683E73-B1A3-47DF-87C3-4A843A407804}"/>
              </a:ext>
            </a:extLst>
          </p:cNvPr>
          <p:cNvCxnSpPr>
            <a:cxnSpLocks/>
          </p:cNvCxnSpPr>
          <p:nvPr/>
        </p:nvCxnSpPr>
        <p:spPr>
          <a:xfrm>
            <a:off x="1378820" y="842442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Düz Bağlayıcı 92">
            <a:extLst>
              <a:ext uri="{FF2B5EF4-FFF2-40B4-BE49-F238E27FC236}">
                <a16:creationId xmlns:a16="http://schemas.microsoft.com/office/drawing/2014/main" id="{FEE40681-15E0-4BEF-BC00-5C39B829E882}"/>
              </a:ext>
            </a:extLst>
          </p:cNvPr>
          <p:cNvCxnSpPr>
            <a:cxnSpLocks/>
          </p:cNvCxnSpPr>
          <p:nvPr/>
        </p:nvCxnSpPr>
        <p:spPr>
          <a:xfrm>
            <a:off x="7259236" y="842442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Düz Bağlayıcı 93">
            <a:extLst>
              <a:ext uri="{FF2B5EF4-FFF2-40B4-BE49-F238E27FC236}">
                <a16:creationId xmlns:a16="http://schemas.microsoft.com/office/drawing/2014/main" id="{74F969A8-D533-4EF6-A302-4248D9BFE320}"/>
              </a:ext>
            </a:extLst>
          </p:cNvPr>
          <p:cNvCxnSpPr>
            <a:cxnSpLocks/>
          </p:cNvCxnSpPr>
          <p:nvPr/>
        </p:nvCxnSpPr>
        <p:spPr>
          <a:xfrm>
            <a:off x="1378820" y="9555175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Düz Bağlayıcı 94">
            <a:extLst>
              <a:ext uri="{FF2B5EF4-FFF2-40B4-BE49-F238E27FC236}">
                <a16:creationId xmlns:a16="http://schemas.microsoft.com/office/drawing/2014/main" id="{4874C9C6-F218-43A0-A64E-F765CF9CE9A0}"/>
              </a:ext>
            </a:extLst>
          </p:cNvPr>
          <p:cNvCxnSpPr>
            <a:cxnSpLocks/>
          </p:cNvCxnSpPr>
          <p:nvPr/>
        </p:nvCxnSpPr>
        <p:spPr>
          <a:xfrm>
            <a:off x="1378820" y="934979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Düz Bağlayıcı 95">
            <a:extLst>
              <a:ext uri="{FF2B5EF4-FFF2-40B4-BE49-F238E27FC236}">
                <a16:creationId xmlns:a16="http://schemas.microsoft.com/office/drawing/2014/main" id="{82E5399D-69F4-4B30-9A66-99E255071B26}"/>
              </a:ext>
            </a:extLst>
          </p:cNvPr>
          <p:cNvCxnSpPr>
            <a:cxnSpLocks/>
          </p:cNvCxnSpPr>
          <p:nvPr/>
        </p:nvCxnSpPr>
        <p:spPr>
          <a:xfrm>
            <a:off x="1378820" y="9699390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Düz Bağlayıcı 96">
            <a:extLst>
              <a:ext uri="{FF2B5EF4-FFF2-40B4-BE49-F238E27FC236}">
                <a16:creationId xmlns:a16="http://schemas.microsoft.com/office/drawing/2014/main" id="{17CD9019-A071-4BB6-872E-57BB78064196}"/>
              </a:ext>
            </a:extLst>
          </p:cNvPr>
          <p:cNvCxnSpPr>
            <a:cxnSpLocks/>
          </p:cNvCxnSpPr>
          <p:nvPr/>
        </p:nvCxnSpPr>
        <p:spPr>
          <a:xfrm>
            <a:off x="1378820" y="9196470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Düz Bağlayıcı 97">
            <a:extLst>
              <a:ext uri="{FF2B5EF4-FFF2-40B4-BE49-F238E27FC236}">
                <a16:creationId xmlns:a16="http://schemas.microsoft.com/office/drawing/2014/main" id="{4EA3A2CD-9E3E-48E2-968A-5CCEFF612454}"/>
              </a:ext>
            </a:extLst>
          </p:cNvPr>
          <p:cNvCxnSpPr>
            <a:cxnSpLocks/>
          </p:cNvCxnSpPr>
          <p:nvPr/>
        </p:nvCxnSpPr>
        <p:spPr>
          <a:xfrm>
            <a:off x="1378820" y="919594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Düz Bağlayıcı 98">
            <a:extLst>
              <a:ext uri="{FF2B5EF4-FFF2-40B4-BE49-F238E27FC236}">
                <a16:creationId xmlns:a16="http://schemas.microsoft.com/office/drawing/2014/main" id="{FA755597-0EAD-4673-9DA9-2103D4EED722}"/>
              </a:ext>
            </a:extLst>
          </p:cNvPr>
          <p:cNvCxnSpPr>
            <a:cxnSpLocks/>
          </p:cNvCxnSpPr>
          <p:nvPr/>
        </p:nvCxnSpPr>
        <p:spPr>
          <a:xfrm>
            <a:off x="7259236" y="919594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Metin kutusu 106">
            <a:extLst>
              <a:ext uri="{FF2B5EF4-FFF2-40B4-BE49-F238E27FC236}">
                <a16:creationId xmlns:a16="http://schemas.microsoft.com/office/drawing/2014/main" id="{CFC7E697-3194-4EFC-96C7-8F775998CF62}"/>
              </a:ext>
            </a:extLst>
          </p:cNvPr>
          <p:cNvSpPr txBox="1"/>
          <p:nvPr/>
        </p:nvSpPr>
        <p:spPr>
          <a:xfrm>
            <a:off x="1318552" y="1016274"/>
            <a:ext cx="59864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200" dirty="0"/>
              <a:t>ADIM ve SOYADIM : ………………………………………….…………SINIFIM : …….....  NUMARAM : ……</a:t>
            </a:r>
          </a:p>
        </p:txBody>
      </p:sp>
      <p:sp>
        <p:nvSpPr>
          <p:cNvPr id="109" name="Metin kutusu 108">
            <a:extLst>
              <a:ext uri="{FF2B5EF4-FFF2-40B4-BE49-F238E27FC236}">
                <a16:creationId xmlns:a16="http://schemas.microsoft.com/office/drawing/2014/main" id="{CBD22B90-7DAA-44E9-B4AE-2E6C8C38372D}"/>
              </a:ext>
            </a:extLst>
          </p:cNvPr>
          <p:cNvSpPr txBox="1"/>
          <p:nvPr/>
        </p:nvSpPr>
        <p:spPr>
          <a:xfrm>
            <a:off x="2750452" y="9789350"/>
            <a:ext cx="35169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dirty="0"/>
              <a:t>Öğretmenim : Ersan Taran</a:t>
            </a:r>
          </a:p>
        </p:txBody>
      </p:sp>
      <p:sp>
        <p:nvSpPr>
          <p:cNvPr id="3" name="Serbest Form: Şekil 2">
            <a:extLst>
              <a:ext uri="{FF2B5EF4-FFF2-40B4-BE49-F238E27FC236}">
                <a16:creationId xmlns:a16="http://schemas.microsoft.com/office/drawing/2014/main" id="{99DAAA5B-BC40-45E6-9E1A-8F2610F728BA}"/>
              </a:ext>
            </a:extLst>
          </p:cNvPr>
          <p:cNvSpPr/>
          <p:nvPr/>
        </p:nvSpPr>
        <p:spPr>
          <a:xfrm>
            <a:off x="285240" y="286264"/>
            <a:ext cx="6959529" cy="9959029"/>
          </a:xfrm>
          <a:custGeom>
            <a:avLst/>
            <a:gdLst>
              <a:gd name="connsiteX0" fmla="*/ 6959529 w 6959529"/>
              <a:gd name="connsiteY0" fmla="*/ 536733 h 10436107"/>
              <a:gd name="connsiteX1" fmla="*/ 6164398 w 6959529"/>
              <a:gd name="connsiteY1" fmla="*/ 99412 h 10436107"/>
              <a:gd name="connsiteX2" fmla="*/ 4951824 w 6959529"/>
              <a:gd name="connsiteY2" fmla="*/ 218681 h 10436107"/>
              <a:gd name="connsiteX3" fmla="*/ 4275964 w 6959529"/>
              <a:gd name="connsiteY3" fmla="*/ 437342 h 10436107"/>
              <a:gd name="connsiteX4" fmla="*/ 3043511 w 6959529"/>
              <a:gd name="connsiteY4" fmla="*/ 20 h 10436107"/>
              <a:gd name="connsiteX5" fmla="*/ 1950207 w 6959529"/>
              <a:gd name="connsiteY5" fmla="*/ 417464 h 10436107"/>
              <a:gd name="connsiteX6" fmla="*/ 697877 w 6959529"/>
              <a:gd name="connsiteY6" fmla="*/ 79533 h 10436107"/>
              <a:gd name="connsiteX7" fmla="*/ 2137 w 6959529"/>
              <a:gd name="connsiteY7" fmla="*/ 636125 h 10436107"/>
              <a:gd name="connsiteX8" fmla="*/ 479216 w 6959529"/>
              <a:gd name="connsiteY8" fmla="*/ 2067360 h 10436107"/>
              <a:gd name="connsiteX9" fmla="*/ 439459 w 6959529"/>
              <a:gd name="connsiteY9" fmla="*/ 3160664 h 10436107"/>
              <a:gd name="connsiteX10" fmla="*/ 61772 w 6959529"/>
              <a:gd name="connsiteY10" fmla="*/ 4253968 h 10436107"/>
              <a:gd name="connsiteX11" fmla="*/ 459337 w 6959529"/>
              <a:gd name="connsiteY11" fmla="*/ 5466542 h 10436107"/>
              <a:gd name="connsiteX12" fmla="*/ 757511 w 6959529"/>
              <a:gd name="connsiteY12" fmla="*/ 6917655 h 10436107"/>
              <a:gd name="connsiteX13" fmla="*/ 101529 w 6959529"/>
              <a:gd name="connsiteY13" fmla="*/ 8329012 h 10436107"/>
              <a:gd name="connsiteX14" fmla="*/ 757511 w 6959529"/>
              <a:gd name="connsiteY14" fmla="*/ 9720490 h 10436107"/>
              <a:gd name="connsiteX15" fmla="*/ 598485 w 6959529"/>
              <a:gd name="connsiteY15" fmla="*/ 10436107 h 10436107"/>
              <a:gd name="connsiteX0" fmla="*/ 6959529 w 6959529"/>
              <a:gd name="connsiteY0" fmla="*/ 536733 h 10436107"/>
              <a:gd name="connsiteX1" fmla="*/ 6164398 w 6959529"/>
              <a:gd name="connsiteY1" fmla="*/ 99412 h 10436107"/>
              <a:gd name="connsiteX2" fmla="*/ 5249998 w 6959529"/>
              <a:gd name="connsiteY2" fmla="*/ 119290 h 10436107"/>
              <a:gd name="connsiteX3" fmla="*/ 4275964 w 6959529"/>
              <a:gd name="connsiteY3" fmla="*/ 437342 h 10436107"/>
              <a:gd name="connsiteX4" fmla="*/ 3043511 w 6959529"/>
              <a:gd name="connsiteY4" fmla="*/ 20 h 10436107"/>
              <a:gd name="connsiteX5" fmla="*/ 1950207 w 6959529"/>
              <a:gd name="connsiteY5" fmla="*/ 417464 h 10436107"/>
              <a:gd name="connsiteX6" fmla="*/ 697877 w 6959529"/>
              <a:gd name="connsiteY6" fmla="*/ 79533 h 10436107"/>
              <a:gd name="connsiteX7" fmla="*/ 2137 w 6959529"/>
              <a:gd name="connsiteY7" fmla="*/ 636125 h 10436107"/>
              <a:gd name="connsiteX8" fmla="*/ 479216 w 6959529"/>
              <a:gd name="connsiteY8" fmla="*/ 2067360 h 10436107"/>
              <a:gd name="connsiteX9" fmla="*/ 439459 w 6959529"/>
              <a:gd name="connsiteY9" fmla="*/ 3160664 h 10436107"/>
              <a:gd name="connsiteX10" fmla="*/ 61772 w 6959529"/>
              <a:gd name="connsiteY10" fmla="*/ 4253968 h 10436107"/>
              <a:gd name="connsiteX11" fmla="*/ 459337 w 6959529"/>
              <a:gd name="connsiteY11" fmla="*/ 5466542 h 10436107"/>
              <a:gd name="connsiteX12" fmla="*/ 757511 w 6959529"/>
              <a:gd name="connsiteY12" fmla="*/ 6917655 h 10436107"/>
              <a:gd name="connsiteX13" fmla="*/ 101529 w 6959529"/>
              <a:gd name="connsiteY13" fmla="*/ 8329012 h 10436107"/>
              <a:gd name="connsiteX14" fmla="*/ 757511 w 6959529"/>
              <a:gd name="connsiteY14" fmla="*/ 9720490 h 10436107"/>
              <a:gd name="connsiteX15" fmla="*/ 598485 w 6959529"/>
              <a:gd name="connsiteY15" fmla="*/ 10436107 h 10436107"/>
              <a:gd name="connsiteX0" fmla="*/ 6959529 w 6959529"/>
              <a:gd name="connsiteY0" fmla="*/ 536733 h 10436107"/>
              <a:gd name="connsiteX1" fmla="*/ 6164398 w 6959529"/>
              <a:gd name="connsiteY1" fmla="*/ 99412 h 10436107"/>
              <a:gd name="connsiteX2" fmla="*/ 5249998 w 6959529"/>
              <a:gd name="connsiteY2" fmla="*/ 119290 h 10436107"/>
              <a:gd name="connsiteX3" fmla="*/ 4275964 w 6959529"/>
              <a:gd name="connsiteY3" fmla="*/ 437342 h 10436107"/>
              <a:gd name="connsiteX4" fmla="*/ 3043511 w 6959529"/>
              <a:gd name="connsiteY4" fmla="*/ 20 h 10436107"/>
              <a:gd name="connsiteX5" fmla="*/ 1950207 w 6959529"/>
              <a:gd name="connsiteY5" fmla="*/ 417464 h 10436107"/>
              <a:gd name="connsiteX6" fmla="*/ 697877 w 6959529"/>
              <a:gd name="connsiteY6" fmla="*/ 79533 h 10436107"/>
              <a:gd name="connsiteX7" fmla="*/ 2137 w 6959529"/>
              <a:gd name="connsiteY7" fmla="*/ 636125 h 10436107"/>
              <a:gd name="connsiteX8" fmla="*/ 479216 w 6959529"/>
              <a:gd name="connsiteY8" fmla="*/ 2067360 h 10436107"/>
              <a:gd name="connsiteX9" fmla="*/ 439459 w 6959529"/>
              <a:gd name="connsiteY9" fmla="*/ 3160664 h 10436107"/>
              <a:gd name="connsiteX10" fmla="*/ 61772 w 6959529"/>
              <a:gd name="connsiteY10" fmla="*/ 4253968 h 10436107"/>
              <a:gd name="connsiteX11" fmla="*/ 459337 w 6959529"/>
              <a:gd name="connsiteY11" fmla="*/ 5466542 h 10436107"/>
              <a:gd name="connsiteX12" fmla="*/ 757511 w 6959529"/>
              <a:gd name="connsiteY12" fmla="*/ 6917655 h 10436107"/>
              <a:gd name="connsiteX13" fmla="*/ 101529 w 6959529"/>
              <a:gd name="connsiteY13" fmla="*/ 8329012 h 10436107"/>
              <a:gd name="connsiteX14" fmla="*/ 757511 w 6959529"/>
              <a:gd name="connsiteY14" fmla="*/ 9720490 h 10436107"/>
              <a:gd name="connsiteX15" fmla="*/ 598485 w 6959529"/>
              <a:gd name="connsiteY15" fmla="*/ 10436107 h 10436107"/>
              <a:gd name="connsiteX0" fmla="*/ 6959529 w 6959529"/>
              <a:gd name="connsiteY0" fmla="*/ 536733 h 9720490"/>
              <a:gd name="connsiteX1" fmla="*/ 6164398 w 6959529"/>
              <a:gd name="connsiteY1" fmla="*/ 99412 h 9720490"/>
              <a:gd name="connsiteX2" fmla="*/ 5249998 w 6959529"/>
              <a:gd name="connsiteY2" fmla="*/ 119290 h 9720490"/>
              <a:gd name="connsiteX3" fmla="*/ 4275964 w 6959529"/>
              <a:gd name="connsiteY3" fmla="*/ 437342 h 9720490"/>
              <a:gd name="connsiteX4" fmla="*/ 3043511 w 6959529"/>
              <a:gd name="connsiteY4" fmla="*/ 20 h 9720490"/>
              <a:gd name="connsiteX5" fmla="*/ 1950207 w 6959529"/>
              <a:gd name="connsiteY5" fmla="*/ 417464 h 9720490"/>
              <a:gd name="connsiteX6" fmla="*/ 697877 w 6959529"/>
              <a:gd name="connsiteY6" fmla="*/ 79533 h 9720490"/>
              <a:gd name="connsiteX7" fmla="*/ 2137 w 6959529"/>
              <a:gd name="connsiteY7" fmla="*/ 636125 h 9720490"/>
              <a:gd name="connsiteX8" fmla="*/ 479216 w 6959529"/>
              <a:gd name="connsiteY8" fmla="*/ 2067360 h 9720490"/>
              <a:gd name="connsiteX9" fmla="*/ 439459 w 6959529"/>
              <a:gd name="connsiteY9" fmla="*/ 3160664 h 9720490"/>
              <a:gd name="connsiteX10" fmla="*/ 61772 w 6959529"/>
              <a:gd name="connsiteY10" fmla="*/ 4253968 h 9720490"/>
              <a:gd name="connsiteX11" fmla="*/ 459337 w 6959529"/>
              <a:gd name="connsiteY11" fmla="*/ 5466542 h 9720490"/>
              <a:gd name="connsiteX12" fmla="*/ 757511 w 6959529"/>
              <a:gd name="connsiteY12" fmla="*/ 6917655 h 9720490"/>
              <a:gd name="connsiteX13" fmla="*/ 101529 w 6959529"/>
              <a:gd name="connsiteY13" fmla="*/ 8329012 h 9720490"/>
              <a:gd name="connsiteX14" fmla="*/ 757511 w 6959529"/>
              <a:gd name="connsiteY14" fmla="*/ 9720490 h 9720490"/>
              <a:gd name="connsiteX0" fmla="*/ 6959529 w 6959529"/>
              <a:gd name="connsiteY0" fmla="*/ 536733 h 9959029"/>
              <a:gd name="connsiteX1" fmla="*/ 6164398 w 6959529"/>
              <a:gd name="connsiteY1" fmla="*/ 99412 h 9959029"/>
              <a:gd name="connsiteX2" fmla="*/ 5249998 w 6959529"/>
              <a:gd name="connsiteY2" fmla="*/ 119290 h 9959029"/>
              <a:gd name="connsiteX3" fmla="*/ 4275964 w 6959529"/>
              <a:gd name="connsiteY3" fmla="*/ 437342 h 9959029"/>
              <a:gd name="connsiteX4" fmla="*/ 3043511 w 6959529"/>
              <a:gd name="connsiteY4" fmla="*/ 20 h 9959029"/>
              <a:gd name="connsiteX5" fmla="*/ 1950207 w 6959529"/>
              <a:gd name="connsiteY5" fmla="*/ 417464 h 9959029"/>
              <a:gd name="connsiteX6" fmla="*/ 697877 w 6959529"/>
              <a:gd name="connsiteY6" fmla="*/ 79533 h 9959029"/>
              <a:gd name="connsiteX7" fmla="*/ 2137 w 6959529"/>
              <a:gd name="connsiteY7" fmla="*/ 636125 h 9959029"/>
              <a:gd name="connsiteX8" fmla="*/ 479216 w 6959529"/>
              <a:gd name="connsiteY8" fmla="*/ 2067360 h 9959029"/>
              <a:gd name="connsiteX9" fmla="*/ 439459 w 6959529"/>
              <a:gd name="connsiteY9" fmla="*/ 3160664 h 9959029"/>
              <a:gd name="connsiteX10" fmla="*/ 61772 w 6959529"/>
              <a:gd name="connsiteY10" fmla="*/ 4253968 h 9959029"/>
              <a:gd name="connsiteX11" fmla="*/ 459337 w 6959529"/>
              <a:gd name="connsiteY11" fmla="*/ 5466542 h 9959029"/>
              <a:gd name="connsiteX12" fmla="*/ 757511 w 6959529"/>
              <a:gd name="connsiteY12" fmla="*/ 6917655 h 9959029"/>
              <a:gd name="connsiteX13" fmla="*/ 101529 w 6959529"/>
              <a:gd name="connsiteY13" fmla="*/ 8329012 h 9959029"/>
              <a:gd name="connsiteX14" fmla="*/ 797267 w 6959529"/>
              <a:gd name="connsiteY14" fmla="*/ 9959029 h 9959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6959529" h="9959029">
                <a:moveTo>
                  <a:pt x="6959529" y="536733"/>
                </a:moveTo>
                <a:cubicBezTo>
                  <a:pt x="6729272" y="344577"/>
                  <a:pt x="6449320" y="168986"/>
                  <a:pt x="6164398" y="99412"/>
                </a:cubicBezTo>
                <a:cubicBezTo>
                  <a:pt x="5879476" y="29838"/>
                  <a:pt x="5564737" y="62968"/>
                  <a:pt x="5249998" y="119290"/>
                </a:cubicBezTo>
                <a:cubicBezTo>
                  <a:pt x="4935259" y="175612"/>
                  <a:pt x="4643712" y="457220"/>
                  <a:pt x="4275964" y="437342"/>
                </a:cubicBezTo>
                <a:cubicBezTo>
                  <a:pt x="3908216" y="417464"/>
                  <a:pt x="3431137" y="3333"/>
                  <a:pt x="3043511" y="20"/>
                </a:cubicBezTo>
                <a:cubicBezTo>
                  <a:pt x="2655885" y="-3293"/>
                  <a:pt x="2341146" y="404212"/>
                  <a:pt x="1950207" y="417464"/>
                </a:cubicBezTo>
                <a:cubicBezTo>
                  <a:pt x="1559268" y="430716"/>
                  <a:pt x="1022555" y="43089"/>
                  <a:pt x="697877" y="79533"/>
                </a:cubicBezTo>
                <a:cubicBezTo>
                  <a:pt x="373199" y="115976"/>
                  <a:pt x="38580" y="304820"/>
                  <a:pt x="2137" y="636125"/>
                </a:cubicBezTo>
                <a:cubicBezTo>
                  <a:pt x="-34307" y="967430"/>
                  <a:pt x="406329" y="1646604"/>
                  <a:pt x="479216" y="2067360"/>
                </a:cubicBezTo>
                <a:cubicBezTo>
                  <a:pt x="552103" y="2488116"/>
                  <a:pt x="509033" y="2796229"/>
                  <a:pt x="439459" y="3160664"/>
                </a:cubicBezTo>
                <a:cubicBezTo>
                  <a:pt x="369885" y="3525099"/>
                  <a:pt x="58459" y="3869655"/>
                  <a:pt x="61772" y="4253968"/>
                </a:cubicBezTo>
                <a:cubicBezTo>
                  <a:pt x="65085" y="4638281"/>
                  <a:pt x="343380" y="5022594"/>
                  <a:pt x="459337" y="5466542"/>
                </a:cubicBezTo>
                <a:cubicBezTo>
                  <a:pt x="575293" y="5910490"/>
                  <a:pt x="817146" y="6440577"/>
                  <a:pt x="757511" y="6917655"/>
                </a:cubicBezTo>
                <a:cubicBezTo>
                  <a:pt x="697876" y="7394733"/>
                  <a:pt x="94903" y="7822116"/>
                  <a:pt x="101529" y="8329012"/>
                </a:cubicBezTo>
                <a:cubicBezTo>
                  <a:pt x="108155" y="8835908"/>
                  <a:pt x="714441" y="9607847"/>
                  <a:pt x="797267" y="9959029"/>
                </a:cubicBezTo>
              </a:path>
            </a:pathLst>
          </a:cu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10" name="Resim 9">
            <a:extLst>
              <a:ext uri="{FF2B5EF4-FFF2-40B4-BE49-F238E27FC236}">
                <a16:creationId xmlns:a16="http://schemas.microsoft.com/office/drawing/2014/main" id="{1DEA5422-99A6-4A6C-B4FF-9BC252CF610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7" t="6503" r="2989" b="2740"/>
          <a:stretch/>
        </p:blipFill>
        <p:spPr>
          <a:xfrm>
            <a:off x="4641633" y="326965"/>
            <a:ext cx="582342" cy="577449"/>
          </a:xfrm>
          <a:prstGeom prst="rect">
            <a:avLst/>
          </a:prstGeom>
        </p:spPr>
      </p:pic>
      <p:pic>
        <p:nvPicPr>
          <p:cNvPr id="14" name="Resim 13">
            <a:extLst>
              <a:ext uri="{FF2B5EF4-FFF2-40B4-BE49-F238E27FC236}">
                <a16:creationId xmlns:a16="http://schemas.microsoft.com/office/drawing/2014/main" id="{50DA67F1-7BB9-44F7-8994-632AB2B0D38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7" t="6503" r="2989" b="2740"/>
          <a:stretch/>
        </p:blipFill>
        <p:spPr>
          <a:xfrm>
            <a:off x="6297557" y="81533"/>
            <a:ext cx="1045245" cy="1036462"/>
          </a:xfrm>
          <a:prstGeom prst="rect">
            <a:avLst/>
          </a:prstGeom>
        </p:spPr>
      </p:pic>
      <p:pic>
        <p:nvPicPr>
          <p:cNvPr id="16" name="Resim 15">
            <a:extLst>
              <a:ext uri="{FF2B5EF4-FFF2-40B4-BE49-F238E27FC236}">
                <a16:creationId xmlns:a16="http://schemas.microsoft.com/office/drawing/2014/main" id="{D319C476-71DF-4BEC-BAE3-A3D1EA20FF0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7" t="6503" r="2989" b="2740"/>
          <a:stretch/>
        </p:blipFill>
        <p:spPr>
          <a:xfrm>
            <a:off x="3753638" y="273330"/>
            <a:ext cx="582342" cy="577449"/>
          </a:xfrm>
          <a:prstGeom prst="rect">
            <a:avLst/>
          </a:prstGeom>
        </p:spPr>
      </p:pic>
      <p:pic>
        <p:nvPicPr>
          <p:cNvPr id="18" name="Resim 17">
            <a:extLst>
              <a:ext uri="{FF2B5EF4-FFF2-40B4-BE49-F238E27FC236}">
                <a16:creationId xmlns:a16="http://schemas.microsoft.com/office/drawing/2014/main" id="{152B24AC-E274-42D2-874C-4DB57D8E817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7" t="6503" r="2989" b="2740"/>
          <a:stretch/>
        </p:blipFill>
        <p:spPr>
          <a:xfrm>
            <a:off x="5464289" y="60636"/>
            <a:ext cx="582342" cy="577449"/>
          </a:xfrm>
          <a:prstGeom prst="rect">
            <a:avLst/>
          </a:prstGeom>
        </p:spPr>
      </p:pic>
      <p:pic>
        <p:nvPicPr>
          <p:cNvPr id="19" name="Resim 18">
            <a:extLst>
              <a:ext uri="{FF2B5EF4-FFF2-40B4-BE49-F238E27FC236}">
                <a16:creationId xmlns:a16="http://schemas.microsoft.com/office/drawing/2014/main" id="{A78FCA00-B4F9-4EC0-9513-3018F89DB0B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7" t="6503" r="2989" b="2740"/>
          <a:stretch/>
        </p:blipFill>
        <p:spPr>
          <a:xfrm>
            <a:off x="2877279" y="105121"/>
            <a:ext cx="582342" cy="577449"/>
          </a:xfrm>
          <a:prstGeom prst="rect">
            <a:avLst/>
          </a:prstGeom>
        </p:spPr>
      </p:pic>
      <p:pic>
        <p:nvPicPr>
          <p:cNvPr id="20" name="Resim 19">
            <a:extLst>
              <a:ext uri="{FF2B5EF4-FFF2-40B4-BE49-F238E27FC236}">
                <a16:creationId xmlns:a16="http://schemas.microsoft.com/office/drawing/2014/main" id="{2C1D9691-523D-4528-BA6B-8136B74A85C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7" t="6503" r="2989" b="2740"/>
          <a:stretch/>
        </p:blipFill>
        <p:spPr>
          <a:xfrm>
            <a:off x="1877791" y="382895"/>
            <a:ext cx="582342" cy="577449"/>
          </a:xfrm>
          <a:prstGeom prst="rect">
            <a:avLst/>
          </a:prstGeom>
        </p:spPr>
      </p:pic>
      <p:pic>
        <p:nvPicPr>
          <p:cNvPr id="21" name="Resim 20">
            <a:extLst>
              <a:ext uri="{FF2B5EF4-FFF2-40B4-BE49-F238E27FC236}">
                <a16:creationId xmlns:a16="http://schemas.microsoft.com/office/drawing/2014/main" id="{CCF6E3C6-D143-42D2-8BA0-DAB88D013B1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7" t="6503" r="2989" b="2740"/>
          <a:stretch/>
        </p:blipFill>
        <p:spPr>
          <a:xfrm>
            <a:off x="785875" y="143634"/>
            <a:ext cx="582342" cy="577449"/>
          </a:xfrm>
          <a:prstGeom prst="rect">
            <a:avLst/>
          </a:prstGeom>
        </p:spPr>
      </p:pic>
      <p:pic>
        <p:nvPicPr>
          <p:cNvPr id="22" name="Resim 21">
            <a:extLst>
              <a:ext uri="{FF2B5EF4-FFF2-40B4-BE49-F238E27FC236}">
                <a16:creationId xmlns:a16="http://schemas.microsoft.com/office/drawing/2014/main" id="{FB843423-B16F-4B55-A5F7-D985E597539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7" t="6503" r="2989" b="2740"/>
          <a:stretch/>
        </p:blipFill>
        <p:spPr>
          <a:xfrm>
            <a:off x="89458" y="604587"/>
            <a:ext cx="582342" cy="577449"/>
          </a:xfrm>
          <a:prstGeom prst="rect">
            <a:avLst/>
          </a:prstGeom>
        </p:spPr>
      </p:pic>
      <p:pic>
        <p:nvPicPr>
          <p:cNvPr id="23" name="Resim 22">
            <a:extLst>
              <a:ext uri="{FF2B5EF4-FFF2-40B4-BE49-F238E27FC236}">
                <a16:creationId xmlns:a16="http://schemas.microsoft.com/office/drawing/2014/main" id="{1C2216BA-5CE1-471B-8671-890D6330CF3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7" t="6503" r="2989" b="2740"/>
          <a:stretch/>
        </p:blipFill>
        <p:spPr>
          <a:xfrm>
            <a:off x="207827" y="1583623"/>
            <a:ext cx="582342" cy="577449"/>
          </a:xfrm>
          <a:prstGeom prst="rect">
            <a:avLst/>
          </a:prstGeom>
        </p:spPr>
      </p:pic>
      <p:pic>
        <p:nvPicPr>
          <p:cNvPr id="24" name="Resim 23">
            <a:extLst>
              <a:ext uri="{FF2B5EF4-FFF2-40B4-BE49-F238E27FC236}">
                <a16:creationId xmlns:a16="http://schemas.microsoft.com/office/drawing/2014/main" id="{ADE51269-5841-4E64-B8E0-F9978CBFCA8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7" t="6503" r="2989" b="2740"/>
          <a:stretch/>
        </p:blipFill>
        <p:spPr>
          <a:xfrm>
            <a:off x="490234" y="2612352"/>
            <a:ext cx="582342" cy="577449"/>
          </a:xfrm>
          <a:prstGeom prst="rect">
            <a:avLst/>
          </a:prstGeom>
        </p:spPr>
      </p:pic>
      <p:pic>
        <p:nvPicPr>
          <p:cNvPr id="25" name="Resim 24">
            <a:extLst>
              <a:ext uri="{FF2B5EF4-FFF2-40B4-BE49-F238E27FC236}">
                <a16:creationId xmlns:a16="http://schemas.microsoft.com/office/drawing/2014/main" id="{3813B060-7632-4A46-940E-A387F227144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7" t="6503" r="2989" b="2740"/>
          <a:stretch/>
        </p:blipFill>
        <p:spPr>
          <a:xfrm>
            <a:off x="310435" y="3608122"/>
            <a:ext cx="582342" cy="577449"/>
          </a:xfrm>
          <a:prstGeom prst="rect">
            <a:avLst/>
          </a:prstGeom>
        </p:spPr>
      </p:pic>
      <p:pic>
        <p:nvPicPr>
          <p:cNvPr id="26" name="Resim 25">
            <a:extLst>
              <a:ext uri="{FF2B5EF4-FFF2-40B4-BE49-F238E27FC236}">
                <a16:creationId xmlns:a16="http://schemas.microsoft.com/office/drawing/2014/main" id="{02B98DC2-E0ED-4AF9-8FD1-0185514AC72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7" t="6503" r="2989" b="2740"/>
          <a:stretch/>
        </p:blipFill>
        <p:spPr>
          <a:xfrm>
            <a:off x="182737" y="4700504"/>
            <a:ext cx="582342" cy="577449"/>
          </a:xfrm>
          <a:prstGeom prst="rect">
            <a:avLst/>
          </a:prstGeom>
        </p:spPr>
      </p:pic>
      <p:pic>
        <p:nvPicPr>
          <p:cNvPr id="27" name="Resim 26">
            <a:extLst>
              <a:ext uri="{FF2B5EF4-FFF2-40B4-BE49-F238E27FC236}">
                <a16:creationId xmlns:a16="http://schemas.microsoft.com/office/drawing/2014/main" id="{25209FAF-1C40-4DD2-9554-B2AAF84BC4D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7" t="6503" r="2989" b="2740"/>
          <a:stretch/>
        </p:blipFill>
        <p:spPr>
          <a:xfrm>
            <a:off x="466601" y="5637263"/>
            <a:ext cx="582342" cy="577449"/>
          </a:xfrm>
          <a:prstGeom prst="rect">
            <a:avLst/>
          </a:prstGeom>
        </p:spPr>
      </p:pic>
      <p:pic>
        <p:nvPicPr>
          <p:cNvPr id="28" name="Resim 27">
            <a:extLst>
              <a:ext uri="{FF2B5EF4-FFF2-40B4-BE49-F238E27FC236}">
                <a16:creationId xmlns:a16="http://schemas.microsoft.com/office/drawing/2014/main" id="{59ADF0C2-639C-462C-AF7F-FCD54F127F6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7" t="6503" r="2989" b="2740"/>
          <a:stretch/>
        </p:blipFill>
        <p:spPr>
          <a:xfrm>
            <a:off x="601606" y="6636653"/>
            <a:ext cx="582342" cy="577449"/>
          </a:xfrm>
          <a:prstGeom prst="rect">
            <a:avLst/>
          </a:prstGeom>
        </p:spPr>
      </p:pic>
      <p:pic>
        <p:nvPicPr>
          <p:cNvPr id="29" name="Resim 28">
            <a:extLst>
              <a:ext uri="{FF2B5EF4-FFF2-40B4-BE49-F238E27FC236}">
                <a16:creationId xmlns:a16="http://schemas.microsoft.com/office/drawing/2014/main" id="{B2CA2417-8469-42E9-8DFC-48791E6FE6B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7" t="6503" r="2989" b="2740"/>
          <a:stretch/>
        </p:blipFill>
        <p:spPr>
          <a:xfrm>
            <a:off x="380629" y="7665581"/>
            <a:ext cx="582342" cy="577449"/>
          </a:xfrm>
          <a:prstGeom prst="rect">
            <a:avLst/>
          </a:prstGeom>
        </p:spPr>
      </p:pic>
      <p:pic>
        <p:nvPicPr>
          <p:cNvPr id="30" name="Resim 29">
            <a:extLst>
              <a:ext uri="{FF2B5EF4-FFF2-40B4-BE49-F238E27FC236}">
                <a16:creationId xmlns:a16="http://schemas.microsoft.com/office/drawing/2014/main" id="{C9F76153-9EC6-4BCB-9D34-9D5D40020A0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7" t="6503" r="2989" b="2740"/>
          <a:stretch/>
        </p:blipFill>
        <p:spPr>
          <a:xfrm>
            <a:off x="197530" y="8676647"/>
            <a:ext cx="582342" cy="577449"/>
          </a:xfrm>
          <a:prstGeom prst="rect">
            <a:avLst/>
          </a:prstGeom>
        </p:spPr>
      </p:pic>
      <p:pic>
        <p:nvPicPr>
          <p:cNvPr id="31" name="Resim 30">
            <a:extLst>
              <a:ext uri="{FF2B5EF4-FFF2-40B4-BE49-F238E27FC236}">
                <a16:creationId xmlns:a16="http://schemas.microsoft.com/office/drawing/2014/main" id="{C16952B6-9BA2-4CBF-B93F-B39663FA1FB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7" t="6503" r="2989" b="2740"/>
          <a:stretch/>
        </p:blipFill>
        <p:spPr>
          <a:xfrm>
            <a:off x="601606" y="9528264"/>
            <a:ext cx="582342" cy="577449"/>
          </a:xfrm>
          <a:prstGeom prst="rect">
            <a:avLst/>
          </a:prstGeom>
        </p:spPr>
      </p:pic>
      <p:sp>
        <p:nvSpPr>
          <p:cNvPr id="33" name="Oval 32">
            <a:extLst>
              <a:ext uri="{FF2B5EF4-FFF2-40B4-BE49-F238E27FC236}">
                <a16:creationId xmlns:a16="http://schemas.microsoft.com/office/drawing/2014/main" id="{691D73A7-0614-460B-8391-1A1AC8D3E427}"/>
              </a:ext>
            </a:extLst>
          </p:cNvPr>
          <p:cNvSpPr/>
          <p:nvPr/>
        </p:nvSpPr>
        <p:spPr>
          <a:xfrm rot="1590392">
            <a:off x="793203" y="1808880"/>
            <a:ext cx="266890" cy="64617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35" name="Düz Bağlayıcı 34">
            <a:extLst>
              <a:ext uri="{FF2B5EF4-FFF2-40B4-BE49-F238E27FC236}">
                <a16:creationId xmlns:a16="http://schemas.microsoft.com/office/drawing/2014/main" id="{5B572209-EFFA-419A-B12C-BB6C4849FFCD}"/>
              </a:ext>
            </a:extLst>
          </p:cNvPr>
          <p:cNvCxnSpPr>
            <a:cxnSpLocks/>
            <a:stCxn id="33" idx="0"/>
            <a:endCxn id="33" idx="4"/>
          </p:cNvCxnSpPr>
          <p:nvPr/>
        </p:nvCxnSpPr>
        <p:spPr>
          <a:xfrm flipH="1">
            <a:off x="782454" y="1842842"/>
            <a:ext cx="288388" cy="5782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Oval 125">
            <a:extLst>
              <a:ext uri="{FF2B5EF4-FFF2-40B4-BE49-F238E27FC236}">
                <a16:creationId xmlns:a16="http://schemas.microsoft.com/office/drawing/2014/main" id="{C8E9F329-3D50-40B6-86A0-9CE65348CCF7}"/>
              </a:ext>
            </a:extLst>
          </p:cNvPr>
          <p:cNvSpPr/>
          <p:nvPr/>
        </p:nvSpPr>
        <p:spPr>
          <a:xfrm rot="17961430">
            <a:off x="333156" y="1996191"/>
            <a:ext cx="266890" cy="64617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127" name="Düz Bağlayıcı 126">
            <a:extLst>
              <a:ext uri="{FF2B5EF4-FFF2-40B4-BE49-F238E27FC236}">
                <a16:creationId xmlns:a16="http://schemas.microsoft.com/office/drawing/2014/main" id="{ED66936D-F889-4894-9797-1186A6BCE2E5}"/>
              </a:ext>
            </a:extLst>
          </p:cNvPr>
          <p:cNvCxnSpPr>
            <a:cxnSpLocks/>
          </p:cNvCxnSpPr>
          <p:nvPr/>
        </p:nvCxnSpPr>
        <p:spPr>
          <a:xfrm rot="16371038" flipH="1">
            <a:off x="329943" y="2026516"/>
            <a:ext cx="273316" cy="5855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9" name="Oval 148">
            <a:extLst>
              <a:ext uri="{FF2B5EF4-FFF2-40B4-BE49-F238E27FC236}">
                <a16:creationId xmlns:a16="http://schemas.microsoft.com/office/drawing/2014/main" id="{A17C3CEE-84D7-4FC8-BF73-0A6541D7CA9F}"/>
              </a:ext>
            </a:extLst>
          </p:cNvPr>
          <p:cNvSpPr/>
          <p:nvPr/>
        </p:nvSpPr>
        <p:spPr>
          <a:xfrm rot="3061978">
            <a:off x="866397" y="2971632"/>
            <a:ext cx="266890" cy="64617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150" name="Düz Bağlayıcı 149">
            <a:extLst>
              <a:ext uri="{FF2B5EF4-FFF2-40B4-BE49-F238E27FC236}">
                <a16:creationId xmlns:a16="http://schemas.microsoft.com/office/drawing/2014/main" id="{6E707742-3246-4B0B-B5FE-0734D334C8ED}"/>
              </a:ext>
            </a:extLst>
          </p:cNvPr>
          <p:cNvCxnSpPr>
            <a:cxnSpLocks/>
            <a:stCxn id="149" idx="0"/>
            <a:endCxn id="149" idx="4"/>
          </p:cNvCxnSpPr>
          <p:nvPr/>
        </p:nvCxnSpPr>
        <p:spPr>
          <a:xfrm flipH="1">
            <a:off x="748639" y="3091539"/>
            <a:ext cx="502406" cy="4063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1" name="Oval 150">
            <a:extLst>
              <a:ext uri="{FF2B5EF4-FFF2-40B4-BE49-F238E27FC236}">
                <a16:creationId xmlns:a16="http://schemas.microsoft.com/office/drawing/2014/main" id="{BE8378D3-47D6-43EE-B21B-669E0B00AB6A}"/>
              </a:ext>
            </a:extLst>
          </p:cNvPr>
          <p:cNvSpPr/>
          <p:nvPr/>
        </p:nvSpPr>
        <p:spPr>
          <a:xfrm rot="17961430">
            <a:off x="308647" y="2968677"/>
            <a:ext cx="266890" cy="64617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152" name="Düz Bağlayıcı 151">
            <a:extLst>
              <a:ext uri="{FF2B5EF4-FFF2-40B4-BE49-F238E27FC236}">
                <a16:creationId xmlns:a16="http://schemas.microsoft.com/office/drawing/2014/main" id="{14B961A1-F5A7-46AD-81BA-5DABCD6DCD2F}"/>
              </a:ext>
            </a:extLst>
          </p:cNvPr>
          <p:cNvCxnSpPr>
            <a:cxnSpLocks/>
          </p:cNvCxnSpPr>
          <p:nvPr/>
        </p:nvCxnSpPr>
        <p:spPr>
          <a:xfrm rot="16371038" flipH="1">
            <a:off x="294331" y="2979683"/>
            <a:ext cx="273316" cy="5855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Oval 160">
            <a:extLst>
              <a:ext uri="{FF2B5EF4-FFF2-40B4-BE49-F238E27FC236}">
                <a16:creationId xmlns:a16="http://schemas.microsoft.com/office/drawing/2014/main" id="{86FC20A5-BD40-42C5-ABC4-6266332AD779}"/>
              </a:ext>
            </a:extLst>
          </p:cNvPr>
          <p:cNvSpPr/>
          <p:nvPr/>
        </p:nvSpPr>
        <p:spPr>
          <a:xfrm rot="2718394">
            <a:off x="804455" y="5061311"/>
            <a:ext cx="266890" cy="64617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162" name="Düz Bağlayıcı 161">
            <a:extLst>
              <a:ext uri="{FF2B5EF4-FFF2-40B4-BE49-F238E27FC236}">
                <a16:creationId xmlns:a16="http://schemas.microsoft.com/office/drawing/2014/main" id="{6B94AEDC-4005-4486-9F89-1FD619E2F078}"/>
              </a:ext>
            </a:extLst>
          </p:cNvPr>
          <p:cNvCxnSpPr>
            <a:cxnSpLocks/>
          </p:cNvCxnSpPr>
          <p:nvPr/>
        </p:nvCxnSpPr>
        <p:spPr>
          <a:xfrm rot="1128002" flipH="1">
            <a:off x="789081" y="5091635"/>
            <a:ext cx="273316" cy="5855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9" name="Oval 168">
            <a:extLst>
              <a:ext uri="{FF2B5EF4-FFF2-40B4-BE49-F238E27FC236}">
                <a16:creationId xmlns:a16="http://schemas.microsoft.com/office/drawing/2014/main" id="{F5970097-459D-4298-80C7-0EB7DB1210A3}"/>
              </a:ext>
            </a:extLst>
          </p:cNvPr>
          <p:cNvSpPr/>
          <p:nvPr/>
        </p:nvSpPr>
        <p:spPr>
          <a:xfrm rot="17961430">
            <a:off x="267271" y="5130894"/>
            <a:ext cx="266890" cy="64617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170" name="Düz Bağlayıcı 169">
            <a:extLst>
              <a:ext uri="{FF2B5EF4-FFF2-40B4-BE49-F238E27FC236}">
                <a16:creationId xmlns:a16="http://schemas.microsoft.com/office/drawing/2014/main" id="{FF7D6AB7-BF8C-4845-9951-6E833DE23498}"/>
              </a:ext>
            </a:extLst>
          </p:cNvPr>
          <p:cNvCxnSpPr>
            <a:cxnSpLocks/>
          </p:cNvCxnSpPr>
          <p:nvPr/>
        </p:nvCxnSpPr>
        <p:spPr>
          <a:xfrm rot="16371038" flipH="1">
            <a:off x="264058" y="5161219"/>
            <a:ext cx="273316" cy="5855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" name="Oval 173">
            <a:extLst>
              <a:ext uri="{FF2B5EF4-FFF2-40B4-BE49-F238E27FC236}">
                <a16:creationId xmlns:a16="http://schemas.microsoft.com/office/drawing/2014/main" id="{A7240557-4ABE-4D75-A2AA-A478CD2F0C8A}"/>
              </a:ext>
            </a:extLst>
          </p:cNvPr>
          <p:cNvSpPr/>
          <p:nvPr/>
        </p:nvSpPr>
        <p:spPr>
          <a:xfrm rot="2718394">
            <a:off x="1033334" y="5875614"/>
            <a:ext cx="266890" cy="64617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175" name="Düz Bağlayıcı 174">
            <a:extLst>
              <a:ext uri="{FF2B5EF4-FFF2-40B4-BE49-F238E27FC236}">
                <a16:creationId xmlns:a16="http://schemas.microsoft.com/office/drawing/2014/main" id="{04254CA1-0748-4FED-BDD8-24EAF33356F2}"/>
              </a:ext>
            </a:extLst>
          </p:cNvPr>
          <p:cNvCxnSpPr>
            <a:cxnSpLocks/>
          </p:cNvCxnSpPr>
          <p:nvPr/>
        </p:nvCxnSpPr>
        <p:spPr>
          <a:xfrm rot="1128002" flipH="1">
            <a:off x="1017960" y="5905938"/>
            <a:ext cx="273316" cy="5855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6" name="Oval 175">
            <a:extLst>
              <a:ext uri="{FF2B5EF4-FFF2-40B4-BE49-F238E27FC236}">
                <a16:creationId xmlns:a16="http://schemas.microsoft.com/office/drawing/2014/main" id="{1477ED58-780B-4EC5-BEF0-A0CD6FC3CE11}"/>
              </a:ext>
            </a:extLst>
          </p:cNvPr>
          <p:cNvSpPr/>
          <p:nvPr/>
        </p:nvSpPr>
        <p:spPr>
          <a:xfrm rot="17961430">
            <a:off x="529591" y="6045999"/>
            <a:ext cx="266890" cy="64617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177" name="Düz Bağlayıcı 176">
            <a:extLst>
              <a:ext uri="{FF2B5EF4-FFF2-40B4-BE49-F238E27FC236}">
                <a16:creationId xmlns:a16="http://schemas.microsoft.com/office/drawing/2014/main" id="{27620DC1-FD0B-47E2-8783-C08C1B672E86}"/>
              </a:ext>
            </a:extLst>
          </p:cNvPr>
          <p:cNvCxnSpPr>
            <a:cxnSpLocks/>
          </p:cNvCxnSpPr>
          <p:nvPr/>
        </p:nvCxnSpPr>
        <p:spPr>
          <a:xfrm rot="16371038" flipH="1">
            <a:off x="504637" y="6039931"/>
            <a:ext cx="273316" cy="5855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8" name="Oval 177">
            <a:extLst>
              <a:ext uri="{FF2B5EF4-FFF2-40B4-BE49-F238E27FC236}">
                <a16:creationId xmlns:a16="http://schemas.microsoft.com/office/drawing/2014/main" id="{A9FEEDCB-3AAD-46CD-8371-F8B695ED712F}"/>
              </a:ext>
            </a:extLst>
          </p:cNvPr>
          <p:cNvSpPr/>
          <p:nvPr/>
        </p:nvSpPr>
        <p:spPr>
          <a:xfrm rot="20701866">
            <a:off x="112068" y="7969323"/>
            <a:ext cx="266890" cy="64617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179" name="Düz Bağlayıcı 178">
            <a:extLst>
              <a:ext uri="{FF2B5EF4-FFF2-40B4-BE49-F238E27FC236}">
                <a16:creationId xmlns:a16="http://schemas.microsoft.com/office/drawing/2014/main" id="{F601C255-DC98-4155-AC4D-0AB0BD567EBF}"/>
              </a:ext>
            </a:extLst>
          </p:cNvPr>
          <p:cNvCxnSpPr>
            <a:cxnSpLocks/>
          </p:cNvCxnSpPr>
          <p:nvPr/>
        </p:nvCxnSpPr>
        <p:spPr>
          <a:xfrm rot="19111474" flipH="1">
            <a:off x="87114" y="7963255"/>
            <a:ext cx="273316" cy="5855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2" name="Oval 181">
            <a:extLst>
              <a:ext uri="{FF2B5EF4-FFF2-40B4-BE49-F238E27FC236}">
                <a16:creationId xmlns:a16="http://schemas.microsoft.com/office/drawing/2014/main" id="{F082D023-FAA6-4A66-A708-2CC411DA534F}"/>
              </a:ext>
            </a:extLst>
          </p:cNvPr>
          <p:cNvSpPr/>
          <p:nvPr/>
        </p:nvSpPr>
        <p:spPr>
          <a:xfrm rot="17961430">
            <a:off x="514013" y="7018409"/>
            <a:ext cx="266890" cy="64617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183" name="Düz Bağlayıcı 182">
            <a:extLst>
              <a:ext uri="{FF2B5EF4-FFF2-40B4-BE49-F238E27FC236}">
                <a16:creationId xmlns:a16="http://schemas.microsoft.com/office/drawing/2014/main" id="{408BBDC8-9012-4DA8-94A4-6E3327D717E5}"/>
              </a:ext>
            </a:extLst>
          </p:cNvPr>
          <p:cNvCxnSpPr>
            <a:cxnSpLocks/>
          </p:cNvCxnSpPr>
          <p:nvPr/>
        </p:nvCxnSpPr>
        <p:spPr>
          <a:xfrm rot="16371038" flipH="1">
            <a:off x="489059" y="7012341"/>
            <a:ext cx="273316" cy="5855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5" name="Oval 184">
            <a:extLst>
              <a:ext uri="{FF2B5EF4-FFF2-40B4-BE49-F238E27FC236}">
                <a16:creationId xmlns:a16="http://schemas.microsoft.com/office/drawing/2014/main" id="{8C91E36A-D8E9-4AD0-A1BA-65AD48DBD171}"/>
              </a:ext>
            </a:extLst>
          </p:cNvPr>
          <p:cNvSpPr/>
          <p:nvPr/>
        </p:nvSpPr>
        <p:spPr>
          <a:xfrm rot="2718394">
            <a:off x="955300" y="7168248"/>
            <a:ext cx="266890" cy="64617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186" name="Düz Bağlayıcı 185">
            <a:extLst>
              <a:ext uri="{FF2B5EF4-FFF2-40B4-BE49-F238E27FC236}">
                <a16:creationId xmlns:a16="http://schemas.microsoft.com/office/drawing/2014/main" id="{9BEF6001-9CD6-4453-B0A5-ABE090896751}"/>
              </a:ext>
            </a:extLst>
          </p:cNvPr>
          <p:cNvCxnSpPr>
            <a:cxnSpLocks/>
          </p:cNvCxnSpPr>
          <p:nvPr/>
        </p:nvCxnSpPr>
        <p:spPr>
          <a:xfrm rot="1128002" flipH="1">
            <a:off x="939926" y="7198572"/>
            <a:ext cx="273316" cy="5855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7" name="Oval 186">
            <a:extLst>
              <a:ext uri="{FF2B5EF4-FFF2-40B4-BE49-F238E27FC236}">
                <a16:creationId xmlns:a16="http://schemas.microsoft.com/office/drawing/2014/main" id="{0070D4BE-5D3D-4655-BA40-388CFCB4F09B}"/>
              </a:ext>
            </a:extLst>
          </p:cNvPr>
          <p:cNvSpPr/>
          <p:nvPr/>
        </p:nvSpPr>
        <p:spPr>
          <a:xfrm rot="17961430">
            <a:off x="807049" y="9996396"/>
            <a:ext cx="266890" cy="64617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188" name="Düz Bağlayıcı 187">
            <a:extLst>
              <a:ext uri="{FF2B5EF4-FFF2-40B4-BE49-F238E27FC236}">
                <a16:creationId xmlns:a16="http://schemas.microsoft.com/office/drawing/2014/main" id="{6DC2CB54-773B-432A-A3DF-8613C580DE49}"/>
              </a:ext>
            </a:extLst>
          </p:cNvPr>
          <p:cNvCxnSpPr>
            <a:cxnSpLocks/>
          </p:cNvCxnSpPr>
          <p:nvPr/>
        </p:nvCxnSpPr>
        <p:spPr>
          <a:xfrm rot="16371038" flipH="1">
            <a:off x="782095" y="9990328"/>
            <a:ext cx="273316" cy="5855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9" name="Oval 188">
            <a:extLst>
              <a:ext uri="{FF2B5EF4-FFF2-40B4-BE49-F238E27FC236}">
                <a16:creationId xmlns:a16="http://schemas.microsoft.com/office/drawing/2014/main" id="{18CC6893-20E8-4539-BDF7-48AD4B64D3A8}"/>
              </a:ext>
            </a:extLst>
          </p:cNvPr>
          <p:cNvSpPr/>
          <p:nvPr/>
        </p:nvSpPr>
        <p:spPr>
          <a:xfrm rot="1250789">
            <a:off x="1165166" y="9734017"/>
            <a:ext cx="266890" cy="64617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190" name="Düz Bağlayıcı 189">
            <a:extLst>
              <a:ext uri="{FF2B5EF4-FFF2-40B4-BE49-F238E27FC236}">
                <a16:creationId xmlns:a16="http://schemas.microsoft.com/office/drawing/2014/main" id="{E05788A5-B6EA-47CA-94DC-C3F6E87BA669}"/>
              </a:ext>
            </a:extLst>
          </p:cNvPr>
          <p:cNvCxnSpPr>
            <a:cxnSpLocks/>
          </p:cNvCxnSpPr>
          <p:nvPr/>
        </p:nvCxnSpPr>
        <p:spPr>
          <a:xfrm rot="21260397" flipH="1">
            <a:off x="1149792" y="9764341"/>
            <a:ext cx="273316" cy="5855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2" name="Oval 191">
            <a:extLst>
              <a:ext uri="{FF2B5EF4-FFF2-40B4-BE49-F238E27FC236}">
                <a16:creationId xmlns:a16="http://schemas.microsoft.com/office/drawing/2014/main" id="{E3C9F24A-CCEB-4766-AAEE-6F8058D804BE}"/>
              </a:ext>
            </a:extLst>
          </p:cNvPr>
          <p:cNvSpPr/>
          <p:nvPr/>
        </p:nvSpPr>
        <p:spPr>
          <a:xfrm rot="2718394">
            <a:off x="777989" y="8876615"/>
            <a:ext cx="266890" cy="64617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193" name="Düz Bağlayıcı 192">
            <a:extLst>
              <a:ext uri="{FF2B5EF4-FFF2-40B4-BE49-F238E27FC236}">
                <a16:creationId xmlns:a16="http://schemas.microsoft.com/office/drawing/2014/main" id="{9470CA1F-298E-482A-B0BE-E21A7809DD72}"/>
              </a:ext>
            </a:extLst>
          </p:cNvPr>
          <p:cNvCxnSpPr>
            <a:cxnSpLocks/>
          </p:cNvCxnSpPr>
          <p:nvPr/>
        </p:nvCxnSpPr>
        <p:spPr>
          <a:xfrm rot="1128002" flipH="1">
            <a:off x="762615" y="8906939"/>
            <a:ext cx="273316" cy="5855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" name="Oval 193">
            <a:extLst>
              <a:ext uri="{FF2B5EF4-FFF2-40B4-BE49-F238E27FC236}">
                <a16:creationId xmlns:a16="http://schemas.microsoft.com/office/drawing/2014/main" id="{CE5B4E93-5976-418E-AB33-7A7A68B2AFED}"/>
              </a:ext>
            </a:extLst>
          </p:cNvPr>
          <p:cNvSpPr/>
          <p:nvPr/>
        </p:nvSpPr>
        <p:spPr>
          <a:xfrm rot="16690991">
            <a:off x="218222" y="9095486"/>
            <a:ext cx="266890" cy="64617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195" name="Düz Bağlayıcı 194">
            <a:extLst>
              <a:ext uri="{FF2B5EF4-FFF2-40B4-BE49-F238E27FC236}">
                <a16:creationId xmlns:a16="http://schemas.microsoft.com/office/drawing/2014/main" id="{D524F545-0053-485C-B019-2F63B527655D}"/>
              </a:ext>
            </a:extLst>
          </p:cNvPr>
          <p:cNvCxnSpPr>
            <a:cxnSpLocks/>
          </p:cNvCxnSpPr>
          <p:nvPr/>
        </p:nvCxnSpPr>
        <p:spPr>
          <a:xfrm rot="15100599" flipH="1">
            <a:off x="193268" y="9089418"/>
            <a:ext cx="273316" cy="5855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7" name="Oval 196">
            <a:extLst>
              <a:ext uri="{FF2B5EF4-FFF2-40B4-BE49-F238E27FC236}">
                <a16:creationId xmlns:a16="http://schemas.microsoft.com/office/drawing/2014/main" id="{C175230F-9350-4B72-AE66-2CD4EABBB6A0}"/>
              </a:ext>
            </a:extLst>
          </p:cNvPr>
          <p:cNvSpPr/>
          <p:nvPr/>
        </p:nvSpPr>
        <p:spPr>
          <a:xfrm rot="4505758">
            <a:off x="590856" y="8181378"/>
            <a:ext cx="266890" cy="64617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198" name="Düz Bağlayıcı 197">
            <a:extLst>
              <a:ext uri="{FF2B5EF4-FFF2-40B4-BE49-F238E27FC236}">
                <a16:creationId xmlns:a16="http://schemas.microsoft.com/office/drawing/2014/main" id="{D122C875-4221-4A75-B388-689C34E83B00}"/>
              </a:ext>
            </a:extLst>
          </p:cNvPr>
          <p:cNvCxnSpPr>
            <a:cxnSpLocks/>
          </p:cNvCxnSpPr>
          <p:nvPr/>
        </p:nvCxnSpPr>
        <p:spPr>
          <a:xfrm rot="2915366" flipH="1">
            <a:off x="575482" y="8211702"/>
            <a:ext cx="273316" cy="5855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2" name="Oval 201">
            <a:extLst>
              <a:ext uri="{FF2B5EF4-FFF2-40B4-BE49-F238E27FC236}">
                <a16:creationId xmlns:a16="http://schemas.microsoft.com/office/drawing/2014/main" id="{81F6C710-F904-4DFB-BF01-08B5738745C8}"/>
              </a:ext>
            </a:extLst>
          </p:cNvPr>
          <p:cNvSpPr/>
          <p:nvPr/>
        </p:nvSpPr>
        <p:spPr>
          <a:xfrm rot="2718394">
            <a:off x="480922" y="4107318"/>
            <a:ext cx="266890" cy="64617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203" name="Düz Bağlayıcı 202">
            <a:extLst>
              <a:ext uri="{FF2B5EF4-FFF2-40B4-BE49-F238E27FC236}">
                <a16:creationId xmlns:a16="http://schemas.microsoft.com/office/drawing/2014/main" id="{DAD057C0-7302-4215-83AF-059025E339FF}"/>
              </a:ext>
            </a:extLst>
          </p:cNvPr>
          <p:cNvCxnSpPr>
            <a:cxnSpLocks/>
          </p:cNvCxnSpPr>
          <p:nvPr/>
        </p:nvCxnSpPr>
        <p:spPr>
          <a:xfrm rot="1128002" flipH="1">
            <a:off x="465548" y="4137642"/>
            <a:ext cx="273316" cy="5855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" name="Oval 203">
            <a:extLst>
              <a:ext uri="{FF2B5EF4-FFF2-40B4-BE49-F238E27FC236}">
                <a16:creationId xmlns:a16="http://schemas.microsoft.com/office/drawing/2014/main" id="{AA1C838C-3852-4C94-8B37-59890BCEE80C}"/>
              </a:ext>
            </a:extLst>
          </p:cNvPr>
          <p:cNvSpPr/>
          <p:nvPr/>
        </p:nvSpPr>
        <p:spPr>
          <a:xfrm rot="20856084">
            <a:off x="157086" y="4001201"/>
            <a:ext cx="266890" cy="646176"/>
          </a:xfrm>
          <a:prstGeom prst="ellipse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205" name="Düz Bağlayıcı 204">
            <a:extLst>
              <a:ext uri="{FF2B5EF4-FFF2-40B4-BE49-F238E27FC236}">
                <a16:creationId xmlns:a16="http://schemas.microsoft.com/office/drawing/2014/main" id="{09EB9374-8A6A-422C-BDD8-8B68B4C94212}"/>
              </a:ext>
            </a:extLst>
          </p:cNvPr>
          <p:cNvCxnSpPr>
            <a:cxnSpLocks/>
            <a:stCxn id="204" idx="0"/>
            <a:endCxn id="204" idx="4"/>
          </p:cNvCxnSpPr>
          <p:nvPr/>
        </p:nvCxnSpPr>
        <p:spPr>
          <a:xfrm>
            <a:off x="221160" y="4008736"/>
            <a:ext cx="138742" cy="6311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6" name="Oval 205">
            <a:extLst>
              <a:ext uri="{FF2B5EF4-FFF2-40B4-BE49-F238E27FC236}">
                <a16:creationId xmlns:a16="http://schemas.microsoft.com/office/drawing/2014/main" id="{52ED0DB0-6EC3-4441-9339-5566703A6704}"/>
              </a:ext>
            </a:extLst>
          </p:cNvPr>
          <p:cNvSpPr/>
          <p:nvPr/>
        </p:nvSpPr>
        <p:spPr>
          <a:xfrm rot="2718394">
            <a:off x="517363" y="927325"/>
            <a:ext cx="266890" cy="64617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207" name="Düz Bağlayıcı 206">
            <a:extLst>
              <a:ext uri="{FF2B5EF4-FFF2-40B4-BE49-F238E27FC236}">
                <a16:creationId xmlns:a16="http://schemas.microsoft.com/office/drawing/2014/main" id="{47BBAF40-7273-4BC3-A5EF-AC40E5B4B1EB}"/>
              </a:ext>
            </a:extLst>
          </p:cNvPr>
          <p:cNvCxnSpPr>
            <a:cxnSpLocks/>
          </p:cNvCxnSpPr>
          <p:nvPr/>
        </p:nvCxnSpPr>
        <p:spPr>
          <a:xfrm rot="1128002" flipH="1">
            <a:off x="501989" y="957649"/>
            <a:ext cx="273316" cy="5855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1" name="Oval 210">
            <a:extLst>
              <a:ext uri="{FF2B5EF4-FFF2-40B4-BE49-F238E27FC236}">
                <a16:creationId xmlns:a16="http://schemas.microsoft.com/office/drawing/2014/main" id="{7BF2F67D-EAD5-4193-8FAF-4635C3BFFD76}"/>
              </a:ext>
            </a:extLst>
          </p:cNvPr>
          <p:cNvSpPr/>
          <p:nvPr/>
        </p:nvSpPr>
        <p:spPr>
          <a:xfrm rot="17961430">
            <a:off x="188388" y="1049030"/>
            <a:ext cx="266890" cy="646176"/>
          </a:xfrm>
          <a:prstGeom prst="ellipse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212" name="Düz Bağlayıcı 211">
            <a:extLst>
              <a:ext uri="{FF2B5EF4-FFF2-40B4-BE49-F238E27FC236}">
                <a16:creationId xmlns:a16="http://schemas.microsoft.com/office/drawing/2014/main" id="{F38210BC-A753-4398-B8B3-4F7F257E69B0}"/>
              </a:ext>
            </a:extLst>
          </p:cNvPr>
          <p:cNvCxnSpPr>
            <a:cxnSpLocks/>
          </p:cNvCxnSpPr>
          <p:nvPr/>
        </p:nvCxnSpPr>
        <p:spPr>
          <a:xfrm rot="16371038" flipH="1">
            <a:off x="163434" y="1042962"/>
            <a:ext cx="273316" cy="5855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6" name="Oval 215">
            <a:extLst>
              <a:ext uri="{FF2B5EF4-FFF2-40B4-BE49-F238E27FC236}">
                <a16:creationId xmlns:a16="http://schemas.microsoft.com/office/drawing/2014/main" id="{5AE1B86B-5D40-4E9A-A2D4-7B1938782A82}"/>
              </a:ext>
            </a:extLst>
          </p:cNvPr>
          <p:cNvSpPr/>
          <p:nvPr/>
        </p:nvSpPr>
        <p:spPr>
          <a:xfrm rot="17961430">
            <a:off x="191336" y="-13195"/>
            <a:ext cx="266890" cy="64617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217" name="Düz Bağlayıcı 216">
            <a:extLst>
              <a:ext uri="{FF2B5EF4-FFF2-40B4-BE49-F238E27FC236}">
                <a16:creationId xmlns:a16="http://schemas.microsoft.com/office/drawing/2014/main" id="{6C029D00-1E5C-47F5-BB95-D0B28A2C68FF}"/>
              </a:ext>
            </a:extLst>
          </p:cNvPr>
          <p:cNvCxnSpPr>
            <a:cxnSpLocks/>
          </p:cNvCxnSpPr>
          <p:nvPr/>
        </p:nvCxnSpPr>
        <p:spPr>
          <a:xfrm rot="16371038" flipH="1">
            <a:off x="166382" y="-19263"/>
            <a:ext cx="273316" cy="5855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8" name="Oval 217">
            <a:extLst>
              <a:ext uri="{FF2B5EF4-FFF2-40B4-BE49-F238E27FC236}">
                <a16:creationId xmlns:a16="http://schemas.microsoft.com/office/drawing/2014/main" id="{0DD32776-7929-4396-8BCA-A0F35F1CD3EC}"/>
              </a:ext>
            </a:extLst>
          </p:cNvPr>
          <p:cNvSpPr/>
          <p:nvPr/>
        </p:nvSpPr>
        <p:spPr>
          <a:xfrm rot="19004465">
            <a:off x="697332" y="420157"/>
            <a:ext cx="266890" cy="64617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219" name="Düz Bağlayıcı 218">
            <a:extLst>
              <a:ext uri="{FF2B5EF4-FFF2-40B4-BE49-F238E27FC236}">
                <a16:creationId xmlns:a16="http://schemas.microsoft.com/office/drawing/2014/main" id="{1C4E2378-B6C2-425A-A706-FCD26609A8CC}"/>
              </a:ext>
            </a:extLst>
          </p:cNvPr>
          <p:cNvCxnSpPr>
            <a:cxnSpLocks/>
          </p:cNvCxnSpPr>
          <p:nvPr/>
        </p:nvCxnSpPr>
        <p:spPr>
          <a:xfrm rot="17414073" flipH="1">
            <a:off x="672378" y="414089"/>
            <a:ext cx="273316" cy="5855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1" name="Oval 220">
            <a:extLst>
              <a:ext uri="{FF2B5EF4-FFF2-40B4-BE49-F238E27FC236}">
                <a16:creationId xmlns:a16="http://schemas.microsoft.com/office/drawing/2014/main" id="{9508AB58-A022-47AA-B6AD-964833B27B74}"/>
              </a:ext>
            </a:extLst>
          </p:cNvPr>
          <p:cNvSpPr/>
          <p:nvPr/>
        </p:nvSpPr>
        <p:spPr>
          <a:xfrm rot="2718394">
            <a:off x="1572008" y="-68363"/>
            <a:ext cx="266890" cy="64617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222" name="Düz Bağlayıcı 221">
            <a:extLst>
              <a:ext uri="{FF2B5EF4-FFF2-40B4-BE49-F238E27FC236}">
                <a16:creationId xmlns:a16="http://schemas.microsoft.com/office/drawing/2014/main" id="{DF7273A8-725A-4E2F-9CD6-9E2813BF9AE5}"/>
              </a:ext>
            </a:extLst>
          </p:cNvPr>
          <p:cNvCxnSpPr>
            <a:cxnSpLocks/>
          </p:cNvCxnSpPr>
          <p:nvPr/>
        </p:nvCxnSpPr>
        <p:spPr>
          <a:xfrm rot="1128002" flipH="1">
            <a:off x="1556634" y="-38039"/>
            <a:ext cx="273316" cy="5855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3" name="Oval 222">
            <a:extLst>
              <a:ext uri="{FF2B5EF4-FFF2-40B4-BE49-F238E27FC236}">
                <a16:creationId xmlns:a16="http://schemas.microsoft.com/office/drawing/2014/main" id="{DDFF3CF6-E875-4C1B-A047-3770F791352B}"/>
              </a:ext>
            </a:extLst>
          </p:cNvPr>
          <p:cNvSpPr/>
          <p:nvPr/>
        </p:nvSpPr>
        <p:spPr>
          <a:xfrm rot="19408491">
            <a:off x="1552718" y="480073"/>
            <a:ext cx="266890" cy="64617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224" name="Düz Bağlayıcı 223">
            <a:extLst>
              <a:ext uri="{FF2B5EF4-FFF2-40B4-BE49-F238E27FC236}">
                <a16:creationId xmlns:a16="http://schemas.microsoft.com/office/drawing/2014/main" id="{18EF161F-1E19-44B6-B92F-B02F291EAFC9}"/>
              </a:ext>
            </a:extLst>
          </p:cNvPr>
          <p:cNvCxnSpPr>
            <a:cxnSpLocks/>
          </p:cNvCxnSpPr>
          <p:nvPr/>
        </p:nvCxnSpPr>
        <p:spPr>
          <a:xfrm rot="17818099" flipH="1">
            <a:off x="1549505" y="510398"/>
            <a:ext cx="273316" cy="5855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3" name="Oval 232">
            <a:extLst>
              <a:ext uri="{FF2B5EF4-FFF2-40B4-BE49-F238E27FC236}">
                <a16:creationId xmlns:a16="http://schemas.microsoft.com/office/drawing/2014/main" id="{6A82F029-B298-4C0C-A90B-998F4EE50A0F}"/>
              </a:ext>
            </a:extLst>
          </p:cNvPr>
          <p:cNvSpPr/>
          <p:nvPr/>
        </p:nvSpPr>
        <p:spPr>
          <a:xfrm rot="17961430">
            <a:off x="2720584" y="480388"/>
            <a:ext cx="266890" cy="64617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234" name="Düz Bağlayıcı 233">
            <a:extLst>
              <a:ext uri="{FF2B5EF4-FFF2-40B4-BE49-F238E27FC236}">
                <a16:creationId xmlns:a16="http://schemas.microsoft.com/office/drawing/2014/main" id="{23D24F23-D092-42B6-A693-4244334B3636}"/>
              </a:ext>
            </a:extLst>
          </p:cNvPr>
          <p:cNvCxnSpPr>
            <a:cxnSpLocks/>
          </p:cNvCxnSpPr>
          <p:nvPr/>
        </p:nvCxnSpPr>
        <p:spPr>
          <a:xfrm rot="16371038" flipH="1">
            <a:off x="2695630" y="474320"/>
            <a:ext cx="273316" cy="5855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5" name="Oval 234">
            <a:extLst>
              <a:ext uri="{FF2B5EF4-FFF2-40B4-BE49-F238E27FC236}">
                <a16:creationId xmlns:a16="http://schemas.microsoft.com/office/drawing/2014/main" id="{C96230EE-11E4-4380-8B11-E4A4E18B80EE}"/>
              </a:ext>
            </a:extLst>
          </p:cNvPr>
          <p:cNvSpPr/>
          <p:nvPr/>
        </p:nvSpPr>
        <p:spPr>
          <a:xfrm>
            <a:off x="2431146" y="-5939"/>
            <a:ext cx="266890" cy="646176"/>
          </a:xfrm>
          <a:prstGeom prst="ellipse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236" name="Düz Bağlayıcı 235">
            <a:extLst>
              <a:ext uri="{FF2B5EF4-FFF2-40B4-BE49-F238E27FC236}">
                <a16:creationId xmlns:a16="http://schemas.microsoft.com/office/drawing/2014/main" id="{6CD3FACA-4289-4621-AD13-E6C94AC33BC0}"/>
              </a:ext>
            </a:extLst>
          </p:cNvPr>
          <p:cNvCxnSpPr>
            <a:cxnSpLocks/>
          </p:cNvCxnSpPr>
          <p:nvPr/>
        </p:nvCxnSpPr>
        <p:spPr>
          <a:xfrm rot="20009608" flipH="1">
            <a:off x="2415772" y="24385"/>
            <a:ext cx="273316" cy="5855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8" name="Oval 237">
            <a:extLst>
              <a:ext uri="{FF2B5EF4-FFF2-40B4-BE49-F238E27FC236}">
                <a16:creationId xmlns:a16="http://schemas.microsoft.com/office/drawing/2014/main" id="{9B3A3A8E-574E-493D-9C3D-1858AE656D85}"/>
              </a:ext>
            </a:extLst>
          </p:cNvPr>
          <p:cNvSpPr/>
          <p:nvPr/>
        </p:nvSpPr>
        <p:spPr>
          <a:xfrm rot="20856084">
            <a:off x="3456753" y="343906"/>
            <a:ext cx="266890" cy="64617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239" name="Düz Bağlayıcı 238">
            <a:extLst>
              <a:ext uri="{FF2B5EF4-FFF2-40B4-BE49-F238E27FC236}">
                <a16:creationId xmlns:a16="http://schemas.microsoft.com/office/drawing/2014/main" id="{262134EB-08F4-4B0F-A3FB-B2A0304925CA}"/>
              </a:ext>
            </a:extLst>
          </p:cNvPr>
          <p:cNvCxnSpPr>
            <a:cxnSpLocks/>
            <a:stCxn id="238" idx="0"/>
            <a:endCxn id="238" idx="4"/>
          </p:cNvCxnSpPr>
          <p:nvPr/>
        </p:nvCxnSpPr>
        <p:spPr>
          <a:xfrm>
            <a:off x="3520827" y="351441"/>
            <a:ext cx="138742" cy="6311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3" name="Oval 212">
            <a:extLst>
              <a:ext uri="{FF2B5EF4-FFF2-40B4-BE49-F238E27FC236}">
                <a16:creationId xmlns:a16="http://schemas.microsoft.com/office/drawing/2014/main" id="{F1D1E2DC-8A96-4603-B265-1B3602AB3D48}"/>
              </a:ext>
            </a:extLst>
          </p:cNvPr>
          <p:cNvSpPr/>
          <p:nvPr/>
        </p:nvSpPr>
        <p:spPr>
          <a:xfrm rot="3326963">
            <a:off x="3616715" y="-32403"/>
            <a:ext cx="266890" cy="646176"/>
          </a:xfrm>
          <a:prstGeom prst="ellipse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214" name="Düz Bağlayıcı 213">
            <a:extLst>
              <a:ext uri="{FF2B5EF4-FFF2-40B4-BE49-F238E27FC236}">
                <a16:creationId xmlns:a16="http://schemas.microsoft.com/office/drawing/2014/main" id="{918E2DBA-FF02-46B5-8E77-E28DF0F944D0}"/>
              </a:ext>
            </a:extLst>
          </p:cNvPr>
          <p:cNvCxnSpPr>
            <a:cxnSpLocks/>
          </p:cNvCxnSpPr>
          <p:nvPr/>
        </p:nvCxnSpPr>
        <p:spPr>
          <a:xfrm rot="1736571" flipH="1">
            <a:off x="3591761" y="-38471"/>
            <a:ext cx="273316" cy="5855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3" name="Oval 242">
            <a:extLst>
              <a:ext uri="{FF2B5EF4-FFF2-40B4-BE49-F238E27FC236}">
                <a16:creationId xmlns:a16="http://schemas.microsoft.com/office/drawing/2014/main" id="{637058B0-1F13-470D-9E41-9A1059BC7DB2}"/>
              </a:ext>
            </a:extLst>
          </p:cNvPr>
          <p:cNvSpPr/>
          <p:nvPr/>
        </p:nvSpPr>
        <p:spPr>
          <a:xfrm rot="2240750">
            <a:off x="4524449" y="82477"/>
            <a:ext cx="266890" cy="646176"/>
          </a:xfrm>
          <a:prstGeom prst="ellipse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244" name="Düz Bağlayıcı 243">
            <a:extLst>
              <a:ext uri="{FF2B5EF4-FFF2-40B4-BE49-F238E27FC236}">
                <a16:creationId xmlns:a16="http://schemas.microsoft.com/office/drawing/2014/main" id="{EF1A3B95-8638-4425-87F2-080F312F6E00}"/>
              </a:ext>
            </a:extLst>
          </p:cNvPr>
          <p:cNvCxnSpPr>
            <a:cxnSpLocks/>
          </p:cNvCxnSpPr>
          <p:nvPr/>
        </p:nvCxnSpPr>
        <p:spPr>
          <a:xfrm rot="650358" flipH="1">
            <a:off x="4499495" y="76409"/>
            <a:ext cx="273316" cy="5855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7" name="Oval 246">
            <a:extLst>
              <a:ext uri="{FF2B5EF4-FFF2-40B4-BE49-F238E27FC236}">
                <a16:creationId xmlns:a16="http://schemas.microsoft.com/office/drawing/2014/main" id="{68A2BE5C-7281-4316-88F1-054CA60CCE8C}"/>
              </a:ext>
            </a:extLst>
          </p:cNvPr>
          <p:cNvSpPr/>
          <p:nvPr/>
        </p:nvSpPr>
        <p:spPr>
          <a:xfrm rot="20210400">
            <a:off x="4434077" y="639865"/>
            <a:ext cx="266890" cy="646176"/>
          </a:xfrm>
          <a:prstGeom prst="ellipse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248" name="Düz Bağlayıcı 247">
            <a:extLst>
              <a:ext uri="{FF2B5EF4-FFF2-40B4-BE49-F238E27FC236}">
                <a16:creationId xmlns:a16="http://schemas.microsoft.com/office/drawing/2014/main" id="{AD947661-FE68-4656-99B8-944151782046}"/>
              </a:ext>
            </a:extLst>
          </p:cNvPr>
          <p:cNvCxnSpPr>
            <a:cxnSpLocks/>
          </p:cNvCxnSpPr>
          <p:nvPr/>
        </p:nvCxnSpPr>
        <p:spPr>
          <a:xfrm rot="18620008" flipH="1">
            <a:off x="4430864" y="670190"/>
            <a:ext cx="273316" cy="5855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0" name="Oval 249">
            <a:extLst>
              <a:ext uri="{FF2B5EF4-FFF2-40B4-BE49-F238E27FC236}">
                <a16:creationId xmlns:a16="http://schemas.microsoft.com/office/drawing/2014/main" id="{BD785D6C-27FF-4DB7-B2BD-2FDB1543E681}"/>
              </a:ext>
            </a:extLst>
          </p:cNvPr>
          <p:cNvSpPr/>
          <p:nvPr/>
        </p:nvSpPr>
        <p:spPr>
          <a:xfrm rot="21403689">
            <a:off x="5171076" y="131043"/>
            <a:ext cx="266890" cy="646176"/>
          </a:xfrm>
          <a:prstGeom prst="ellipse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251" name="Düz Bağlayıcı 250">
            <a:extLst>
              <a:ext uri="{FF2B5EF4-FFF2-40B4-BE49-F238E27FC236}">
                <a16:creationId xmlns:a16="http://schemas.microsoft.com/office/drawing/2014/main" id="{4B300B3C-1B16-4139-80DC-DCE02067D697}"/>
              </a:ext>
            </a:extLst>
          </p:cNvPr>
          <p:cNvCxnSpPr>
            <a:cxnSpLocks/>
          </p:cNvCxnSpPr>
          <p:nvPr/>
        </p:nvCxnSpPr>
        <p:spPr>
          <a:xfrm rot="19813297" flipH="1">
            <a:off x="5155702" y="161367"/>
            <a:ext cx="273316" cy="5855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4" name="Oval 253">
            <a:extLst>
              <a:ext uri="{FF2B5EF4-FFF2-40B4-BE49-F238E27FC236}">
                <a16:creationId xmlns:a16="http://schemas.microsoft.com/office/drawing/2014/main" id="{1D4E80A3-501A-488D-9AC8-7087C4958F45}"/>
              </a:ext>
            </a:extLst>
          </p:cNvPr>
          <p:cNvSpPr/>
          <p:nvPr/>
        </p:nvSpPr>
        <p:spPr>
          <a:xfrm rot="21403689">
            <a:off x="6038649" y="123621"/>
            <a:ext cx="266890" cy="646176"/>
          </a:xfrm>
          <a:prstGeom prst="ellipse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215" name="Düz Bağlayıcı 214">
            <a:extLst>
              <a:ext uri="{FF2B5EF4-FFF2-40B4-BE49-F238E27FC236}">
                <a16:creationId xmlns:a16="http://schemas.microsoft.com/office/drawing/2014/main" id="{87203E11-13F8-47C2-AED7-BE66922FA979}"/>
              </a:ext>
            </a:extLst>
          </p:cNvPr>
          <p:cNvCxnSpPr>
            <a:cxnSpLocks/>
            <a:endCxn id="254" idx="4"/>
          </p:cNvCxnSpPr>
          <p:nvPr/>
        </p:nvCxnSpPr>
        <p:spPr>
          <a:xfrm>
            <a:off x="6171511" y="172746"/>
            <a:ext cx="19023" cy="5965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Metin kutusu 1">
            <a:extLst>
              <a:ext uri="{FF2B5EF4-FFF2-40B4-BE49-F238E27FC236}">
                <a16:creationId xmlns:a16="http://schemas.microsoft.com/office/drawing/2014/main" id="{9362D027-67F0-471D-B13B-03BE7089934A}"/>
              </a:ext>
            </a:extLst>
          </p:cNvPr>
          <p:cNvSpPr txBox="1"/>
          <p:nvPr/>
        </p:nvSpPr>
        <p:spPr>
          <a:xfrm>
            <a:off x="1278679" y="1205899"/>
            <a:ext cx="608051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I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I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I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I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I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I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I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I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I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I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I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I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I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I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I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I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I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I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I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I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I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I</a:t>
            </a:r>
            <a:endParaRPr lang="tr-TR" sz="4000" dirty="0">
              <a:solidFill>
                <a:srgbClr val="00B0F0"/>
              </a:solidFill>
              <a:latin typeface="TTKB Dik Temel Abece Dot" pitchFamily="2" charset="-94"/>
            </a:endParaRPr>
          </a:p>
        </p:txBody>
      </p:sp>
      <p:sp>
        <p:nvSpPr>
          <p:cNvPr id="4" name="Metin kutusu 3">
            <a:extLst>
              <a:ext uri="{FF2B5EF4-FFF2-40B4-BE49-F238E27FC236}">
                <a16:creationId xmlns:a16="http://schemas.microsoft.com/office/drawing/2014/main" id="{409613A1-D764-40D9-99D1-0E19A45831E1}"/>
              </a:ext>
            </a:extLst>
          </p:cNvPr>
          <p:cNvSpPr txBox="1"/>
          <p:nvPr/>
        </p:nvSpPr>
        <p:spPr>
          <a:xfrm>
            <a:off x="1278679" y="1949446"/>
            <a:ext cx="608051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>
                <a:solidFill>
                  <a:srgbClr val="00B050"/>
                </a:solidFill>
                <a:latin typeface="TTKB Dik Temel Abece Dot" pitchFamily="2" charset="-94"/>
              </a:rPr>
              <a:t>I </a:t>
            </a:r>
            <a:r>
              <a:rPr lang="tr-TR" sz="4000" dirty="0" err="1">
                <a:solidFill>
                  <a:srgbClr val="00B050"/>
                </a:solidFill>
                <a:latin typeface="TTKB Dik Temel Abece Dot" pitchFamily="2" charset="-94"/>
              </a:rPr>
              <a:t>I</a:t>
            </a:r>
            <a:r>
              <a:rPr lang="tr-TR" sz="4000" dirty="0">
                <a:solidFill>
                  <a:srgbClr val="00B05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50"/>
                </a:solidFill>
                <a:latin typeface="TTKB Dik Temel Abece Dot" pitchFamily="2" charset="-94"/>
              </a:rPr>
              <a:t>I</a:t>
            </a:r>
            <a:r>
              <a:rPr lang="tr-TR" sz="4000" dirty="0">
                <a:solidFill>
                  <a:srgbClr val="00B05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50"/>
                </a:solidFill>
                <a:latin typeface="TTKB Dik Temel Abece Dot" pitchFamily="2" charset="-94"/>
              </a:rPr>
              <a:t>I</a:t>
            </a:r>
            <a:r>
              <a:rPr lang="tr-TR" sz="4000" dirty="0">
                <a:solidFill>
                  <a:srgbClr val="00B05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50"/>
                </a:solidFill>
                <a:latin typeface="TTKB Dik Temel Abece Dot" pitchFamily="2" charset="-94"/>
              </a:rPr>
              <a:t>I</a:t>
            </a:r>
            <a:r>
              <a:rPr lang="tr-TR" sz="4000" dirty="0">
                <a:solidFill>
                  <a:srgbClr val="00B05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50"/>
                </a:solidFill>
                <a:latin typeface="TTKB Dik Temel Abece Dot" pitchFamily="2" charset="-94"/>
              </a:rPr>
              <a:t>I</a:t>
            </a:r>
            <a:r>
              <a:rPr lang="tr-TR" sz="4000" dirty="0">
                <a:solidFill>
                  <a:srgbClr val="00B05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50"/>
                </a:solidFill>
                <a:latin typeface="TTKB Dik Temel Abece Dot" pitchFamily="2" charset="-94"/>
              </a:rPr>
              <a:t>I</a:t>
            </a:r>
            <a:r>
              <a:rPr lang="tr-TR" sz="4000" dirty="0">
                <a:solidFill>
                  <a:srgbClr val="00B05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50"/>
                </a:solidFill>
                <a:latin typeface="TTKB Dik Temel Abece Dot" pitchFamily="2" charset="-94"/>
              </a:rPr>
              <a:t>I</a:t>
            </a:r>
            <a:r>
              <a:rPr lang="tr-TR" sz="4000" dirty="0">
                <a:solidFill>
                  <a:srgbClr val="00B05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50"/>
                </a:solidFill>
                <a:latin typeface="TTKB Dik Temel Abece Dot" pitchFamily="2" charset="-94"/>
              </a:rPr>
              <a:t>I</a:t>
            </a:r>
            <a:r>
              <a:rPr lang="tr-TR" sz="4000" dirty="0">
                <a:solidFill>
                  <a:srgbClr val="00B05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50"/>
                </a:solidFill>
                <a:latin typeface="TTKB Dik Temel Abece Dot" pitchFamily="2" charset="-94"/>
              </a:rPr>
              <a:t>I</a:t>
            </a:r>
            <a:r>
              <a:rPr lang="tr-TR" sz="4000" dirty="0">
                <a:solidFill>
                  <a:srgbClr val="00B05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50"/>
                </a:solidFill>
                <a:latin typeface="TTKB Dik Temel Abece Dot" pitchFamily="2" charset="-94"/>
              </a:rPr>
              <a:t>I</a:t>
            </a:r>
            <a:r>
              <a:rPr lang="tr-TR" sz="4000" dirty="0">
                <a:solidFill>
                  <a:srgbClr val="00B05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50"/>
                </a:solidFill>
                <a:latin typeface="TTKB Dik Temel Abece Dot" pitchFamily="2" charset="-94"/>
              </a:rPr>
              <a:t>I</a:t>
            </a:r>
            <a:r>
              <a:rPr lang="tr-TR" sz="4000" dirty="0">
                <a:solidFill>
                  <a:srgbClr val="00B05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50"/>
                </a:solidFill>
                <a:latin typeface="TTKB Dik Temel Abece Dot" pitchFamily="2" charset="-94"/>
              </a:rPr>
              <a:t>I</a:t>
            </a:r>
            <a:r>
              <a:rPr lang="tr-TR" sz="4000" dirty="0">
                <a:solidFill>
                  <a:srgbClr val="00B05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50"/>
                </a:solidFill>
                <a:latin typeface="TTKB Dik Temel Abece Dot" pitchFamily="2" charset="-94"/>
              </a:rPr>
              <a:t>I</a:t>
            </a:r>
            <a:r>
              <a:rPr lang="tr-TR" sz="4000" dirty="0">
                <a:solidFill>
                  <a:srgbClr val="00B05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50"/>
                </a:solidFill>
                <a:latin typeface="TTKB Dik Temel Abece Dot" pitchFamily="2" charset="-94"/>
              </a:rPr>
              <a:t>I</a:t>
            </a:r>
            <a:r>
              <a:rPr lang="tr-TR" sz="4000" dirty="0">
                <a:solidFill>
                  <a:srgbClr val="00B05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50"/>
                </a:solidFill>
                <a:latin typeface="TTKB Dik Temel Abece Dot" pitchFamily="2" charset="-94"/>
              </a:rPr>
              <a:t>I</a:t>
            </a:r>
            <a:r>
              <a:rPr lang="tr-TR" sz="4000" dirty="0">
                <a:solidFill>
                  <a:srgbClr val="00B05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50"/>
                </a:solidFill>
                <a:latin typeface="TTKB Dik Temel Abece Dot" pitchFamily="2" charset="-94"/>
              </a:rPr>
              <a:t>I</a:t>
            </a:r>
            <a:r>
              <a:rPr lang="tr-TR" sz="4000" dirty="0">
                <a:solidFill>
                  <a:srgbClr val="00B05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50"/>
                </a:solidFill>
                <a:latin typeface="TTKB Dik Temel Abece Dot" pitchFamily="2" charset="-94"/>
              </a:rPr>
              <a:t>I</a:t>
            </a:r>
            <a:r>
              <a:rPr lang="tr-TR" sz="4000" dirty="0">
                <a:solidFill>
                  <a:srgbClr val="00B05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50"/>
                </a:solidFill>
                <a:latin typeface="TTKB Dik Temel Abece Dot" pitchFamily="2" charset="-94"/>
              </a:rPr>
              <a:t>I</a:t>
            </a:r>
            <a:r>
              <a:rPr lang="tr-TR" sz="4000" dirty="0">
                <a:solidFill>
                  <a:srgbClr val="00B05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50"/>
                </a:solidFill>
                <a:latin typeface="TTKB Dik Temel Abece Dot" pitchFamily="2" charset="-94"/>
              </a:rPr>
              <a:t>I</a:t>
            </a:r>
            <a:r>
              <a:rPr lang="tr-TR" sz="4000" dirty="0">
                <a:solidFill>
                  <a:srgbClr val="00B05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50"/>
                </a:solidFill>
                <a:latin typeface="TTKB Dik Temel Abece Dot" pitchFamily="2" charset="-94"/>
              </a:rPr>
              <a:t>I</a:t>
            </a:r>
            <a:r>
              <a:rPr lang="tr-TR" sz="4000" dirty="0">
                <a:solidFill>
                  <a:srgbClr val="00B05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50"/>
                </a:solidFill>
                <a:latin typeface="TTKB Dik Temel Abece Dot" pitchFamily="2" charset="-94"/>
              </a:rPr>
              <a:t>I</a:t>
            </a:r>
            <a:endParaRPr lang="tr-TR" sz="4000" dirty="0">
              <a:solidFill>
                <a:srgbClr val="00B050"/>
              </a:solidFill>
              <a:latin typeface="TTKB Dik Temel Abece Dot" pitchFamily="2" charset="-94"/>
            </a:endParaRPr>
          </a:p>
        </p:txBody>
      </p:sp>
      <p:sp>
        <p:nvSpPr>
          <p:cNvPr id="5" name="Metin kutusu 4">
            <a:extLst>
              <a:ext uri="{FF2B5EF4-FFF2-40B4-BE49-F238E27FC236}">
                <a16:creationId xmlns:a16="http://schemas.microsoft.com/office/drawing/2014/main" id="{986EEDC0-0EA7-496B-93F1-0711EFE8E870}"/>
              </a:ext>
            </a:extLst>
          </p:cNvPr>
          <p:cNvSpPr txBox="1"/>
          <p:nvPr/>
        </p:nvSpPr>
        <p:spPr>
          <a:xfrm>
            <a:off x="1298611" y="2752556"/>
            <a:ext cx="608051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>
                <a:solidFill>
                  <a:srgbClr val="FFC000"/>
                </a:solidFill>
                <a:latin typeface="TTKB Dik Temel Abece Dot" pitchFamily="2" charset="-94"/>
              </a:rPr>
              <a:t>I </a:t>
            </a:r>
            <a:r>
              <a:rPr lang="tr-TR" sz="4000" dirty="0" err="1">
                <a:solidFill>
                  <a:srgbClr val="FFC000"/>
                </a:solidFill>
                <a:latin typeface="TTKB Dik Temel Abece Dot" pitchFamily="2" charset="-94"/>
              </a:rPr>
              <a:t>I</a:t>
            </a:r>
            <a:r>
              <a:rPr lang="tr-TR" sz="4000" dirty="0">
                <a:solidFill>
                  <a:srgbClr val="FFC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C000"/>
                </a:solidFill>
                <a:latin typeface="TTKB Dik Temel Abece Dot" pitchFamily="2" charset="-94"/>
              </a:rPr>
              <a:t>I</a:t>
            </a:r>
            <a:r>
              <a:rPr lang="tr-TR" sz="4000" dirty="0">
                <a:solidFill>
                  <a:srgbClr val="FFC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C000"/>
                </a:solidFill>
                <a:latin typeface="TTKB Dik Temel Abece Dot" pitchFamily="2" charset="-94"/>
              </a:rPr>
              <a:t>I</a:t>
            </a:r>
            <a:r>
              <a:rPr lang="tr-TR" sz="4000" dirty="0">
                <a:solidFill>
                  <a:srgbClr val="FFC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C000"/>
                </a:solidFill>
                <a:latin typeface="TTKB Dik Temel Abece Dot" pitchFamily="2" charset="-94"/>
              </a:rPr>
              <a:t>I</a:t>
            </a:r>
            <a:r>
              <a:rPr lang="tr-TR" sz="4000" dirty="0">
                <a:solidFill>
                  <a:srgbClr val="FFC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C000"/>
                </a:solidFill>
                <a:latin typeface="TTKB Dik Temel Abece Dot" pitchFamily="2" charset="-94"/>
              </a:rPr>
              <a:t>I</a:t>
            </a:r>
            <a:r>
              <a:rPr lang="tr-TR" sz="4000" dirty="0">
                <a:solidFill>
                  <a:srgbClr val="FFC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C000"/>
                </a:solidFill>
                <a:latin typeface="TTKB Dik Temel Abece Dot" pitchFamily="2" charset="-94"/>
              </a:rPr>
              <a:t>I</a:t>
            </a:r>
            <a:r>
              <a:rPr lang="tr-TR" sz="4000" dirty="0">
                <a:solidFill>
                  <a:srgbClr val="FFC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C000"/>
                </a:solidFill>
                <a:latin typeface="TTKB Dik Temel Abece Dot" pitchFamily="2" charset="-94"/>
              </a:rPr>
              <a:t>I</a:t>
            </a:r>
            <a:r>
              <a:rPr lang="tr-TR" sz="4000" dirty="0">
                <a:solidFill>
                  <a:srgbClr val="FFC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C000"/>
                </a:solidFill>
                <a:latin typeface="TTKB Dik Temel Abece Dot" pitchFamily="2" charset="-94"/>
              </a:rPr>
              <a:t>I</a:t>
            </a:r>
            <a:r>
              <a:rPr lang="tr-TR" sz="4000" dirty="0">
                <a:solidFill>
                  <a:srgbClr val="FFC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C000"/>
                </a:solidFill>
                <a:latin typeface="TTKB Dik Temel Abece Dot" pitchFamily="2" charset="-94"/>
              </a:rPr>
              <a:t>I</a:t>
            </a:r>
            <a:r>
              <a:rPr lang="tr-TR" sz="4000" dirty="0">
                <a:solidFill>
                  <a:srgbClr val="FFC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C000"/>
                </a:solidFill>
                <a:latin typeface="TTKB Dik Temel Abece Dot" pitchFamily="2" charset="-94"/>
              </a:rPr>
              <a:t>I</a:t>
            </a:r>
            <a:r>
              <a:rPr lang="tr-TR" sz="4000" dirty="0">
                <a:solidFill>
                  <a:srgbClr val="FFC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C000"/>
                </a:solidFill>
                <a:latin typeface="TTKB Dik Temel Abece Dot" pitchFamily="2" charset="-94"/>
              </a:rPr>
              <a:t>I</a:t>
            </a:r>
            <a:r>
              <a:rPr lang="tr-TR" sz="4000" dirty="0">
                <a:solidFill>
                  <a:srgbClr val="FFC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C000"/>
                </a:solidFill>
                <a:latin typeface="TTKB Dik Temel Abece Dot" pitchFamily="2" charset="-94"/>
              </a:rPr>
              <a:t>I</a:t>
            </a:r>
            <a:r>
              <a:rPr lang="tr-TR" sz="4000" dirty="0">
                <a:solidFill>
                  <a:srgbClr val="FFC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C000"/>
                </a:solidFill>
                <a:latin typeface="TTKB Dik Temel Abece Dot" pitchFamily="2" charset="-94"/>
              </a:rPr>
              <a:t>I</a:t>
            </a:r>
            <a:r>
              <a:rPr lang="tr-TR" sz="4000" dirty="0">
                <a:solidFill>
                  <a:srgbClr val="FFC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C000"/>
                </a:solidFill>
                <a:latin typeface="TTKB Dik Temel Abece Dot" pitchFamily="2" charset="-94"/>
              </a:rPr>
              <a:t>I</a:t>
            </a:r>
            <a:r>
              <a:rPr lang="tr-TR" sz="4000" dirty="0">
                <a:solidFill>
                  <a:srgbClr val="FFC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C000"/>
                </a:solidFill>
                <a:latin typeface="TTKB Dik Temel Abece Dot" pitchFamily="2" charset="-94"/>
              </a:rPr>
              <a:t>I</a:t>
            </a:r>
            <a:r>
              <a:rPr lang="tr-TR" sz="4000" dirty="0">
                <a:solidFill>
                  <a:srgbClr val="FFC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C000"/>
                </a:solidFill>
                <a:latin typeface="TTKB Dik Temel Abece Dot" pitchFamily="2" charset="-94"/>
              </a:rPr>
              <a:t>I</a:t>
            </a:r>
            <a:r>
              <a:rPr lang="tr-TR" sz="4000" dirty="0">
                <a:solidFill>
                  <a:srgbClr val="FFC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C000"/>
                </a:solidFill>
                <a:latin typeface="TTKB Dik Temel Abece Dot" pitchFamily="2" charset="-94"/>
              </a:rPr>
              <a:t>I</a:t>
            </a:r>
            <a:r>
              <a:rPr lang="tr-TR" sz="4000" dirty="0">
                <a:solidFill>
                  <a:srgbClr val="FFC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C000"/>
                </a:solidFill>
                <a:latin typeface="TTKB Dik Temel Abece Dot" pitchFamily="2" charset="-94"/>
              </a:rPr>
              <a:t>I</a:t>
            </a:r>
            <a:r>
              <a:rPr lang="tr-TR" sz="4000" dirty="0">
                <a:solidFill>
                  <a:srgbClr val="FFC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C000"/>
                </a:solidFill>
                <a:latin typeface="TTKB Dik Temel Abece Dot" pitchFamily="2" charset="-94"/>
              </a:rPr>
              <a:t>I</a:t>
            </a:r>
            <a:r>
              <a:rPr lang="tr-TR" sz="4000" dirty="0">
                <a:solidFill>
                  <a:srgbClr val="FFC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C000"/>
                </a:solidFill>
                <a:latin typeface="TTKB Dik Temel Abece Dot" pitchFamily="2" charset="-94"/>
              </a:rPr>
              <a:t>I</a:t>
            </a:r>
            <a:r>
              <a:rPr lang="tr-TR" sz="4000" dirty="0">
                <a:solidFill>
                  <a:srgbClr val="FFC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C000"/>
                </a:solidFill>
                <a:latin typeface="TTKB Dik Temel Abece Dot" pitchFamily="2" charset="-94"/>
              </a:rPr>
              <a:t>I</a:t>
            </a:r>
            <a:endParaRPr lang="tr-TR" sz="4000" dirty="0">
              <a:solidFill>
                <a:srgbClr val="FFC000"/>
              </a:solidFill>
              <a:latin typeface="TTKB Dik Temel Abece Dot" pitchFamily="2" charset="-94"/>
            </a:endParaRPr>
          </a:p>
        </p:txBody>
      </p:sp>
      <p:sp>
        <p:nvSpPr>
          <p:cNvPr id="6" name="Metin kutusu 5">
            <a:extLst>
              <a:ext uri="{FF2B5EF4-FFF2-40B4-BE49-F238E27FC236}">
                <a16:creationId xmlns:a16="http://schemas.microsoft.com/office/drawing/2014/main" id="{C53A3C70-4E93-465D-B104-9233235E55A7}"/>
              </a:ext>
            </a:extLst>
          </p:cNvPr>
          <p:cNvSpPr txBox="1"/>
          <p:nvPr/>
        </p:nvSpPr>
        <p:spPr>
          <a:xfrm>
            <a:off x="1298611" y="3554339"/>
            <a:ext cx="608051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>
                <a:solidFill>
                  <a:srgbClr val="7030A0"/>
                </a:solidFill>
                <a:latin typeface="TTKB Dik Temel Abece Dot" pitchFamily="2" charset="-94"/>
              </a:rPr>
              <a:t>I </a:t>
            </a:r>
            <a:r>
              <a:rPr lang="tr-TR" sz="4000" dirty="0" err="1">
                <a:solidFill>
                  <a:srgbClr val="7030A0"/>
                </a:solidFill>
                <a:latin typeface="TTKB Dik Temel Abece Dot" pitchFamily="2" charset="-94"/>
              </a:rPr>
              <a:t>I</a:t>
            </a:r>
            <a:r>
              <a:rPr lang="tr-TR" sz="4000" dirty="0">
                <a:solidFill>
                  <a:srgbClr val="7030A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7030A0"/>
                </a:solidFill>
                <a:latin typeface="TTKB Dik Temel Abece Dot" pitchFamily="2" charset="-94"/>
              </a:rPr>
              <a:t>I</a:t>
            </a:r>
            <a:r>
              <a:rPr lang="tr-TR" sz="4000" dirty="0">
                <a:solidFill>
                  <a:srgbClr val="7030A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7030A0"/>
                </a:solidFill>
                <a:latin typeface="TTKB Dik Temel Abece Dot" pitchFamily="2" charset="-94"/>
              </a:rPr>
              <a:t>I</a:t>
            </a:r>
            <a:r>
              <a:rPr lang="tr-TR" sz="4000" dirty="0">
                <a:solidFill>
                  <a:srgbClr val="7030A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7030A0"/>
                </a:solidFill>
                <a:latin typeface="TTKB Dik Temel Abece Dot" pitchFamily="2" charset="-94"/>
              </a:rPr>
              <a:t>I</a:t>
            </a:r>
            <a:r>
              <a:rPr lang="tr-TR" sz="4000" dirty="0">
                <a:solidFill>
                  <a:srgbClr val="7030A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7030A0"/>
                </a:solidFill>
                <a:latin typeface="TTKB Dik Temel Abece Dot" pitchFamily="2" charset="-94"/>
              </a:rPr>
              <a:t>I</a:t>
            </a:r>
            <a:r>
              <a:rPr lang="tr-TR" sz="4000" dirty="0">
                <a:solidFill>
                  <a:srgbClr val="7030A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7030A0"/>
                </a:solidFill>
                <a:latin typeface="TTKB Dik Temel Abece Dot" pitchFamily="2" charset="-94"/>
              </a:rPr>
              <a:t>I</a:t>
            </a:r>
            <a:r>
              <a:rPr lang="tr-TR" sz="4000" dirty="0">
                <a:solidFill>
                  <a:srgbClr val="7030A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7030A0"/>
                </a:solidFill>
                <a:latin typeface="TTKB Dik Temel Abece Dot" pitchFamily="2" charset="-94"/>
              </a:rPr>
              <a:t>I</a:t>
            </a:r>
            <a:r>
              <a:rPr lang="tr-TR" sz="4000" dirty="0">
                <a:solidFill>
                  <a:srgbClr val="7030A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7030A0"/>
                </a:solidFill>
                <a:latin typeface="TTKB Dik Temel Abece Dot" pitchFamily="2" charset="-94"/>
              </a:rPr>
              <a:t>I</a:t>
            </a:r>
            <a:r>
              <a:rPr lang="tr-TR" sz="4000" dirty="0">
                <a:solidFill>
                  <a:srgbClr val="7030A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7030A0"/>
                </a:solidFill>
                <a:latin typeface="TTKB Dik Temel Abece Dot" pitchFamily="2" charset="-94"/>
              </a:rPr>
              <a:t>I</a:t>
            </a:r>
            <a:r>
              <a:rPr lang="tr-TR" sz="4000" dirty="0">
                <a:solidFill>
                  <a:srgbClr val="7030A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7030A0"/>
                </a:solidFill>
                <a:latin typeface="TTKB Dik Temel Abece Dot" pitchFamily="2" charset="-94"/>
              </a:rPr>
              <a:t>I</a:t>
            </a:r>
            <a:r>
              <a:rPr lang="tr-TR" sz="4000" dirty="0">
                <a:solidFill>
                  <a:srgbClr val="7030A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7030A0"/>
                </a:solidFill>
                <a:latin typeface="TTKB Dik Temel Abece Dot" pitchFamily="2" charset="-94"/>
              </a:rPr>
              <a:t>I</a:t>
            </a:r>
            <a:r>
              <a:rPr lang="tr-TR" sz="4000" dirty="0">
                <a:solidFill>
                  <a:srgbClr val="7030A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7030A0"/>
                </a:solidFill>
                <a:latin typeface="TTKB Dik Temel Abece Dot" pitchFamily="2" charset="-94"/>
              </a:rPr>
              <a:t>I</a:t>
            </a:r>
            <a:r>
              <a:rPr lang="tr-TR" sz="4000" dirty="0">
                <a:solidFill>
                  <a:srgbClr val="7030A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7030A0"/>
                </a:solidFill>
                <a:latin typeface="TTKB Dik Temel Abece Dot" pitchFamily="2" charset="-94"/>
              </a:rPr>
              <a:t>I</a:t>
            </a:r>
            <a:r>
              <a:rPr lang="tr-TR" sz="4000" dirty="0">
                <a:solidFill>
                  <a:srgbClr val="7030A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7030A0"/>
                </a:solidFill>
                <a:latin typeface="TTKB Dik Temel Abece Dot" pitchFamily="2" charset="-94"/>
              </a:rPr>
              <a:t>I</a:t>
            </a:r>
            <a:r>
              <a:rPr lang="tr-TR" sz="4000" dirty="0">
                <a:solidFill>
                  <a:srgbClr val="7030A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7030A0"/>
                </a:solidFill>
                <a:latin typeface="TTKB Dik Temel Abece Dot" pitchFamily="2" charset="-94"/>
              </a:rPr>
              <a:t>I</a:t>
            </a:r>
            <a:r>
              <a:rPr lang="tr-TR" sz="4000" dirty="0">
                <a:solidFill>
                  <a:srgbClr val="7030A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7030A0"/>
                </a:solidFill>
                <a:latin typeface="TTKB Dik Temel Abece Dot" pitchFamily="2" charset="-94"/>
              </a:rPr>
              <a:t>I</a:t>
            </a:r>
            <a:r>
              <a:rPr lang="tr-TR" sz="4000" dirty="0">
                <a:solidFill>
                  <a:srgbClr val="7030A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7030A0"/>
                </a:solidFill>
                <a:latin typeface="TTKB Dik Temel Abece Dot" pitchFamily="2" charset="-94"/>
              </a:rPr>
              <a:t>I</a:t>
            </a:r>
            <a:r>
              <a:rPr lang="tr-TR" sz="4000" dirty="0">
                <a:solidFill>
                  <a:srgbClr val="7030A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7030A0"/>
                </a:solidFill>
                <a:latin typeface="TTKB Dik Temel Abece Dot" pitchFamily="2" charset="-94"/>
              </a:rPr>
              <a:t>I</a:t>
            </a:r>
            <a:r>
              <a:rPr lang="tr-TR" sz="4000" dirty="0">
                <a:solidFill>
                  <a:srgbClr val="7030A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7030A0"/>
                </a:solidFill>
                <a:latin typeface="TTKB Dik Temel Abece Dot" pitchFamily="2" charset="-94"/>
              </a:rPr>
              <a:t>I</a:t>
            </a:r>
            <a:r>
              <a:rPr lang="tr-TR" sz="4000" dirty="0">
                <a:solidFill>
                  <a:srgbClr val="7030A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7030A0"/>
                </a:solidFill>
                <a:latin typeface="TTKB Dik Temel Abece Dot" pitchFamily="2" charset="-94"/>
              </a:rPr>
              <a:t>I</a:t>
            </a:r>
            <a:r>
              <a:rPr lang="tr-TR" sz="4000" dirty="0">
                <a:solidFill>
                  <a:srgbClr val="7030A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7030A0"/>
                </a:solidFill>
                <a:latin typeface="TTKB Dik Temel Abece Dot" pitchFamily="2" charset="-94"/>
              </a:rPr>
              <a:t>I</a:t>
            </a:r>
            <a:endParaRPr lang="tr-TR" sz="4000" dirty="0">
              <a:solidFill>
                <a:srgbClr val="7030A0"/>
              </a:solidFill>
              <a:latin typeface="TTKB Dik Temel Abece Dot" pitchFamily="2" charset="-94"/>
            </a:endParaRPr>
          </a:p>
        </p:txBody>
      </p:sp>
      <p:sp>
        <p:nvSpPr>
          <p:cNvPr id="7" name="Metin kutusu 6">
            <a:extLst>
              <a:ext uri="{FF2B5EF4-FFF2-40B4-BE49-F238E27FC236}">
                <a16:creationId xmlns:a16="http://schemas.microsoft.com/office/drawing/2014/main" id="{8CA5AE17-F9A1-46A2-B2F6-C180849DAD88}"/>
              </a:ext>
            </a:extLst>
          </p:cNvPr>
          <p:cNvSpPr txBox="1"/>
          <p:nvPr/>
        </p:nvSpPr>
        <p:spPr>
          <a:xfrm>
            <a:off x="1319326" y="4324289"/>
            <a:ext cx="608051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>
                <a:solidFill>
                  <a:srgbClr val="FF0000"/>
                </a:solidFill>
                <a:latin typeface="TTKB Dik Temel Abece Dot" pitchFamily="2" charset="-94"/>
              </a:rPr>
              <a:t>I </a:t>
            </a:r>
            <a:r>
              <a:rPr lang="tr-TR" sz="4000" dirty="0" err="1">
                <a:solidFill>
                  <a:srgbClr val="FF0000"/>
                </a:solidFill>
                <a:latin typeface="TTKB Dik Temel Abece Dot" pitchFamily="2" charset="-94"/>
              </a:rPr>
              <a:t>I</a:t>
            </a:r>
            <a:r>
              <a:rPr lang="tr-TR" sz="4000" dirty="0">
                <a:solidFill>
                  <a:srgbClr val="FF0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0000"/>
                </a:solidFill>
                <a:latin typeface="TTKB Dik Temel Abece Dot" pitchFamily="2" charset="-94"/>
              </a:rPr>
              <a:t>I</a:t>
            </a:r>
            <a:r>
              <a:rPr lang="tr-TR" sz="4000" dirty="0">
                <a:solidFill>
                  <a:srgbClr val="FF0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0000"/>
                </a:solidFill>
                <a:latin typeface="TTKB Dik Temel Abece Dot" pitchFamily="2" charset="-94"/>
              </a:rPr>
              <a:t>I</a:t>
            </a:r>
            <a:r>
              <a:rPr lang="tr-TR" sz="4000" dirty="0">
                <a:solidFill>
                  <a:srgbClr val="FF0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0000"/>
                </a:solidFill>
                <a:latin typeface="TTKB Dik Temel Abece Dot" pitchFamily="2" charset="-94"/>
              </a:rPr>
              <a:t>I</a:t>
            </a:r>
            <a:r>
              <a:rPr lang="tr-TR" sz="4000" dirty="0">
                <a:solidFill>
                  <a:srgbClr val="FF0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0000"/>
                </a:solidFill>
                <a:latin typeface="TTKB Dik Temel Abece Dot" pitchFamily="2" charset="-94"/>
              </a:rPr>
              <a:t>I</a:t>
            </a:r>
            <a:r>
              <a:rPr lang="tr-TR" sz="4000" dirty="0">
                <a:solidFill>
                  <a:srgbClr val="FF0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0000"/>
                </a:solidFill>
                <a:latin typeface="TTKB Dik Temel Abece Dot" pitchFamily="2" charset="-94"/>
              </a:rPr>
              <a:t>I</a:t>
            </a:r>
            <a:r>
              <a:rPr lang="tr-TR" sz="4000" dirty="0">
                <a:solidFill>
                  <a:srgbClr val="FF0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0000"/>
                </a:solidFill>
                <a:latin typeface="TTKB Dik Temel Abece Dot" pitchFamily="2" charset="-94"/>
              </a:rPr>
              <a:t>I</a:t>
            </a:r>
            <a:r>
              <a:rPr lang="tr-TR" sz="4000" dirty="0">
                <a:solidFill>
                  <a:srgbClr val="FF0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0000"/>
                </a:solidFill>
                <a:latin typeface="TTKB Dik Temel Abece Dot" pitchFamily="2" charset="-94"/>
              </a:rPr>
              <a:t>I</a:t>
            </a:r>
            <a:r>
              <a:rPr lang="tr-TR" sz="4000" dirty="0">
                <a:solidFill>
                  <a:srgbClr val="FF0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0000"/>
                </a:solidFill>
                <a:latin typeface="TTKB Dik Temel Abece Dot" pitchFamily="2" charset="-94"/>
              </a:rPr>
              <a:t>I</a:t>
            </a:r>
            <a:r>
              <a:rPr lang="tr-TR" sz="4000" dirty="0">
                <a:solidFill>
                  <a:srgbClr val="FF0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0000"/>
                </a:solidFill>
                <a:latin typeface="TTKB Dik Temel Abece Dot" pitchFamily="2" charset="-94"/>
              </a:rPr>
              <a:t>I</a:t>
            </a:r>
            <a:r>
              <a:rPr lang="tr-TR" sz="4000" dirty="0">
                <a:solidFill>
                  <a:srgbClr val="FF0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0000"/>
                </a:solidFill>
                <a:latin typeface="TTKB Dik Temel Abece Dot" pitchFamily="2" charset="-94"/>
              </a:rPr>
              <a:t>I</a:t>
            </a:r>
            <a:r>
              <a:rPr lang="tr-TR" sz="4000" dirty="0">
                <a:solidFill>
                  <a:srgbClr val="FF0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0000"/>
                </a:solidFill>
                <a:latin typeface="TTKB Dik Temel Abece Dot" pitchFamily="2" charset="-94"/>
              </a:rPr>
              <a:t>I</a:t>
            </a:r>
            <a:r>
              <a:rPr lang="tr-TR" sz="4000" dirty="0">
                <a:solidFill>
                  <a:srgbClr val="FF0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0000"/>
                </a:solidFill>
                <a:latin typeface="TTKB Dik Temel Abece Dot" pitchFamily="2" charset="-94"/>
              </a:rPr>
              <a:t>I</a:t>
            </a:r>
            <a:r>
              <a:rPr lang="tr-TR" sz="4000" dirty="0">
                <a:solidFill>
                  <a:srgbClr val="FF0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0000"/>
                </a:solidFill>
                <a:latin typeface="TTKB Dik Temel Abece Dot" pitchFamily="2" charset="-94"/>
              </a:rPr>
              <a:t>I</a:t>
            </a:r>
            <a:r>
              <a:rPr lang="tr-TR" sz="4000" dirty="0">
                <a:solidFill>
                  <a:srgbClr val="FF0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0000"/>
                </a:solidFill>
                <a:latin typeface="TTKB Dik Temel Abece Dot" pitchFamily="2" charset="-94"/>
              </a:rPr>
              <a:t>I</a:t>
            </a:r>
            <a:r>
              <a:rPr lang="tr-TR" sz="4000" dirty="0">
                <a:solidFill>
                  <a:srgbClr val="FF0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0000"/>
                </a:solidFill>
                <a:latin typeface="TTKB Dik Temel Abece Dot" pitchFamily="2" charset="-94"/>
              </a:rPr>
              <a:t>I</a:t>
            </a:r>
            <a:r>
              <a:rPr lang="tr-TR" sz="4000" dirty="0">
                <a:solidFill>
                  <a:srgbClr val="FF0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0000"/>
                </a:solidFill>
                <a:latin typeface="TTKB Dik Temel Abece Dot" pitchFamily="2" charset="-94"/>
              </a:rPr>
              <a:t>I</a:t>
            </a:r>
            <a:r>
              <a:rPr lang="tr-TR" sz="4000" dirty="0">
                <a:solidFill>
                  <a:srgbClr val="FF0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0000"/>
                </a:solidFill>
                <a:latin typeface="TTKB Dik Temel Abece Dot" pitchFamily="2" charset="-94"/>
              </a:rPr>
              <a:t>I</a:t>
            </a:r>
            <a:r>
              <a:rPr lang="tr-TR" sz="4000" dirty="0">
                <a:solidFill>
                  <a:srgbClr val="FF0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0000"/>
                </a:solidFill>
                <a:latin typeface="TTKB Dik Temel Abece Dot" pitchFamily="2" charset="-94"/>
              </a:rPr>
              <a:t>I</a:t>
            </a:r>
            <a:r>
              <a:rPr lang="tr-TR" sz="4000" dirty="0">
                <a:solidFill>
                  <a:srgbClr val="FF0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0000"/>
                </a:solidFill>
                <a:latin typeface="TTKB Dik Temel Abece Dot" pitchFamily="2" charset="-94"/>
              </a:rPr>
              <a:t>I</a:t>
            </a:r>
            <a:r>
              <a:rPr lang="tr-TR" sz="4000" dirty="0">
                <a:solidFill>
                  <a:srgbClr val="FF0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0000"/>
                </a:solidFill>
                <a:latin typeface="TTKB Dik Temel Abece Dot" pitchFamily="2" charset="-94"/>
              </a:rPr>
              <a:t>I</a:t>
            </a:r>
            <a:endParaRPr lang="tr-TR" sz="4000" dirty="0">
              <a:solidFill>
                <a:srgbClr val="FF0000"/>
              </a:solidFill>
              <a:latin typeface="TTKB Dik Temel Abece Dot" pitchFamily="2" charset="-94"/>
            </a:endParaRPr>
          </a:p>
        </p:txBody>
      </p:sp>
      <p:sp>
        <p:nvSpPr>
          <p:cNvPr id="9" name="Metin kutusu 8">
            <a:extLst>
              <a:ext uri="{FF2B5EF4-FFF2-40B4-BE49-F238E27FC236}">
                <a16:creationId xmlns:a16="http://schemas.microsoft.com/office/drawing/2014/main" id="{89808EE7-3E83-4338-9936-7735D54346D6}"/>
              </a:ext>
            </a:extLst>
          </p:cNvPr>
          <p:cNvSpPr txBox="1"/>
          <p:nvPr/>
        </p:nvSpPr>
        <p:spPr>
          <a:xfrm>
            <a:off x="1306235" y="5127600"/>
            <a:ext cx="608051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>
                <a:latin typeface="TTKB Dik Temel Abece Dot" pitchFamily="2" charset="-94"/>
              </a:rPr>
              <a:t>I </a:t>
            </a:r>
            <a:r>
              <a:rPr lang="tr-TR" sz="4000" dirty="0" err="1">
                <a:latin typeface="TTKB Dik Temel Abece Dot" pitchFamily="2" charset="-94"/>
              </a:rPr>
              <a:t>I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I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I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I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I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I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I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I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I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I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I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I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I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I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I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I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I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I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I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I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I</a:t>
            </a:r>
            <a:endParaRPr lang="tr-TR" sz="4000" dirty="0">
              <a:latin typeface="TTKB Dik Temel Abece Dot" pitchFamily="2" charset="-94"/>
            </a:endParaRPr>
          </a:p>
        </p:txBody>
      </p:sp>
      <p:sp>
        <p:nvSpPr>
          <p:cNvPr id="225" name="Metin kutusu 224">
            <a:extLst>
              <a:ext uri="{FF2B5EF4-FFF2-40B4-BE49-F238E27FC236}">
                <a16:creationId xmlns:a16="http://schemas.microsoft.com/office/drawing/2014/main" id="{9BFB06A8-0B1C-4CB1-8DED-D9EC4BB441C4}"/>
              </a:ext>
            </a:extLst>
          </p:cNvPr>
          <p:cNvSpPr txBox="1"/>
          <p:nvPr/>
        </p:nvSpPr>
        <p:spPr>
          <a:xfrm>
            <a:off x="1314842" y="5913753"/>
            <a:ext cx="46939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>
                <a:latin typeface="TTKB Dik Temel Abece Dot" pitchFamily="2" charset="-94"/>
              </a:rPr>
              <a:t>I </a:t>
            </a:r>
            <a:r>
              <a:rPr lang="tr-TR" sz="4000" dirty="0" err="1">
                <a:latin typeface="TTKB Dik Temel Abece Dot" pitchFamily="2" charset="-94"/>
              </a:rPr>
              <a:t>I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I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I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I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I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I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I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I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I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I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I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I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I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I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I</a:t>
            </a:r>
            <a:r>
              <a:rPr lang="tr-TR" sz="4000" dirty="0">
                <a:latin typeface="TTKB Dik Temel Abece Dot" pitchFamily="2" charset="-94"/>
              </a:rPr>
              <a:t> </a:t>
            </a:r>
          </a:p>
        </p:txBody>
      </p:sp>
      <p:sp>
        <p:nvSpPr>
          <p:cNvPr id="226" name="Metin kutusu 225">
            <a:extLst>
              <a:ext uri="{FF2B5EF4-FFF2-40B4-BE49-F238E27FC236}">
                <a16:creationId xmlns:a16="http://schemas.microsoft.com/office/drawing/2014/main" id="{F7E21CF3-FACF-49B1-9A60-C98DFE0E5BC4}"/>
              </a:ext>
            </a:extLst>
          </p:cNvPr>
          <p:cNvSpPr txBox="1"/>
          <p:nvPr/>
        </p:nvSpPr>
        <p:spPr>
          <a:xfrm>
            <a:off x="1314841" y="6697688"/>
            <a:ext cx="30299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>
                <a:latin typeface="TTKB Dik Temel Abece Dot" pitchFamily="2" charset="-94"/>
              </a:rPr>
              <a:t>I </a:t>
            </a:r>
            <a:r>
              <a:rPr lang="tr-TR" sz="4000" dirty="0" err="1">
                <a:latin typeface="TTKB Dik Temel Abece Dot" pitchFamily="2" charset="-94"/>
              </a:rPr>
              <a:t>I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I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I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I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I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I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I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I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I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I</a:t>
            </a:r>
            <a:endParaRPr lang="tr-TR" sz="4000" dirty="0">
              <a:latin typeface="TTKB Dik Temel Abece Dot" pitchFamily="2" charset="-94"/>
            </a:endParaRPr>
          </a:p>
        </p:txBody>
      </p:sp>
      <p:sp>
        <p:nvSpPr>
          <p:cNvPr id="227" name="Metin kutusu 226">
            <a:extLst>
              <a:ext uri="{FF2B5EF4-FFF2-40B4-BE49-F238E27FC236}">
                <a16:creationId xmlns:a16="http://schemas.microsoft.com/office/drawing/2014/main" id="{74AABEF7-48A5-4A09-A0F3-DE5349D15441}"/>
              </a:ext>
            </a:extLst>
          </p:cNvPr>
          <p:cNvSpPr txBox="1"/>
          <p:nvPr/>
        </p:nvSpPr>
        <p:spPr>
          <a:xfrm>
            <a:off x="1327866" y="7487965"/>
            <a:ext cx="192071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>
                <a:latin typeface="TTKB Dik Temel Abece Dot" pitchFamily="2" charset="-94"/>
              </a:rPr>
              <a:t>I </a:t>
            </a:r>
            <a:r>
              <a:rPr lang="tr-TR" sz="4000" dirty="0" err="1">
                <a:latin typeface="TTKB Dik Temel Abece Dot" pitchFamily="2" charset="-94"/>
              </a:rPr>
              <a:t>I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I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I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I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I</a:t>
            </a:r>
            <a:r>
              <a:rPr lang="tr-TR" sz="4000" dirty="0">
                <a:latin typeface="TTKB Dik Temel Abece Dot" pitchFamily="2" charset="-94"/>
              </a:rPr>
              <a:t> </a:t>
            </a:r>
          </a:p>
        </p:txBody>
      </p:sp>
      <p:sp>
        <p:nvSpPr>
          <p:cNvPr id="228" name="Metin kutusu 227">
            <a:extLst>
              <a:ext uri="{FF2B5EF4-FFF2-40B4-BE49-F238E27FC236}">
                <a16:creationId xmlns:a16="http://schemas.microsoft.com/office/drawing/2014/main" id="{0F53CD04-6797-4574-9DA1-0176BCCE7D54}"/>
              </a:ext>
            </a:extLst>
          </p:cNvPr>
          <p:cNvSpPr txBox="1"/>
          <p:nvPr/>
        </p:nvSpPr>
        <p:spPr>
          <a:xfrm>
            <a:off x="1347980" y="8290615"/>
            <a:ext cx="122180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>
                <a:latin typeface="TTKB Dik Temel Abece Dot" pitchFamily="2" charset="-94"/>
              </a:rPr>
              <a:t>I </a:t>
            </a:r>
            <a:r>
              <a:rPr lang="tr-TR" sz="4000" dirty="0" err="1">
                <a:latin typeface="TTKB Dik Temel Abece Dot" pitchFamily="2" charset="-94"/>
              </a:rPr>
              <a:t>I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I</a:t>
            </a:r>
            <a:r>
              <a:rPr lang="tr-TR" sz="4000" dirty="0">
                <a:latin typeface="TTKB Dik Temel Abece Dot" pitchFamily="2" charset="-94"/>
              </a:rPr>
              <a:t>  </a:t>
            </a:r>
          </a:p>
        </p:txBody>
      </p:sp>
      <p:sp>
        <p:nvSpPr>
          <p:cNvPr id="229" name="Metin kutusu 228">
            <a:extLst>
              <a:ext uri="{FF2B5EF4-FFF2-40B4-BE49-F238E27FC236}">
                <a16:creationId xmlns:a16="http://schemas.microsoft.com/office/drawing/2014/main" id="{B50DB2A0-8A18-4AB0-B8D1-156B31EB77DF}"/>
              </a:ext>
            </a:extLst>
          </p:cNvPr>
          <p:cNvSpPr txBox="1"/>
          <p:nvPr/>
        </p:nvSpPr>
        <p:spPr>
          <a:xfrm>
            <a:off x="1354425" y="9047050"/>
            <a:ext cx="4619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>
                <a:latin typeface="TTKB Dik Temel Abece Dot" pitchFamily="2" charset="-94"/>
              </a:rPr>
              <a:t>I </a:t>
            </a:r>
          </a:p>
        </p:txBody>
      </p:sp>
    </p:spTree>
    <p:extLst>
      <p:ext uri="{BB962C8B-B14F-4D97-AF65-F5344CB8AC3E}">
        <p14:creationId xmlns:p14="http://schemas.microsoft.com/office/powerpoint/2010/main" val="41482517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Düz Bağlayıcı 7">
            <a:extLst>
              <a:ext uri="{FF2B5EF4-FFF2-40B4-BE49-F238E27FC236}">
                <a16:creationId xmlns:a16="http://schemas.microsoft.com/office/drawing/2014/main" id="{676AF265-2CA1-431D-8633-EB07CF6ED03E}"/>
              </a:ext>
            </a:extLst>
          </p:cNvPr>
          <p:cNvCxnSpPr>
            <a:cxnSpLocks/>
          </p:cNvCxnSpPr>
          <p:nvPr/>
        </p:nvCxnSpPr>
        <p:spPr>
          <a:xfrm>
            <a:off x="1378821" y="1692951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Düz Bağlayıcı 10">
            <a:extLst>
              <a:ext uri="{FF2B5EF4-FFF2-40B4-BE49-F238E27FC236}">
                <a16:creationId xmlns:a16="http://schemas.microsoft.com/office/drawing/2014/main" id="{3D8AE0A9-6FA7-4CDB-A120-B47F81E387CE}"/>
              </a:ext>
            </a:extLst>
          </p:cNvPr>
          <p:cNvCxnSpPr>
            <a:cxnSpLocks/>
          </p:cNvCxnSpPr>
          <p:nvPr/>
        </p:nvCxnSpPr>
        <p:spPr>
          <a:xfrm>
            <a:off x="1378821" y="1487572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Düz Bağlayıcı 11">
            <a:extLst>
              <a:ext uri="{FF2B5EF4-FFF2-40B4-BE49-F238E27FC236}">
                <a16:creationId xmlns:a16="http://schemas.microsoft.com/office/drawing/2014/main" id="{6D6B90BA-79DD-42C7-A774-7102740CA7C0}"/>
              </a:ext>
            </a:extLst>
          </p:cNvPr>
          <p:cNvCxnSpPr>
            <a:cxnSpLocks/>
          </p:cNvCxnSpPr>
          <p:nvPr/>
        </p:nvCxnSpPr>
        <p:spPr>
          <a:xfrm>
            <a:off x="1378821" y="1837166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Düz Bağlayıcı 12">
            <a:extLst>
              <a:ext uri="{FF2B5EF4-FFF2-40B4-BE49-F238E27FC236}">
                <a16:creationId xmlns:a16="http://schemas.microsoft.com/office/drawing/2014/main" id="{38D005C0-1400-4404-AB06-3B3340AAFD8B}"/>
              </a:ext>
            </a:extLst>
          </p:cNvPr>
          <p:cNvCxnSpPr>
            <a:cxnSpLocks/>
          </p:cNvCxnSpPr>
          <p:nvPr/>
        </p:nvCxnSpPr>
        <p:spPr>
          <a:xfrm>
            <a:off x="1378821" y="1334246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Düz Bağlayıcı 14">
            <a:extLst>
              <a:ext uri="{FF2B5EF4-FFF2-40B4-BE49-F238E27FC236}">
                <a16:creationId xmlns:a16="http://schemas.microsoft.com/office/drawing/2014/main" id="{9AB78EF1-CCA8-4E93-944A-2CDE5CB0A754}"/>
              </a:ext>
            </a:extLst>
          </p:cNvPr>
          <p:cNvCxnSpPr>
            <a:cxnSpLocks/>
          </p:cNvCxnSpPr>
          <p:nvPr/>
        </p:nvCxnSpPr>
        <p:spPr>
          <a:xfrm>
            <a:off x="1378821" y="1333722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Düz Bağlayıcı 16">
            <a:extLst>
              <a:ext uri="{FF2B5EF4-FFF2-40B4-BE49-F238E27FC236}">
                <a16:creationId xmlns:a16="http://schemas.microsoft.com/office/drawing/2014/main" id="{C0F023AA-CDA6-479C-9804-7A86D8B633D9}"/>
              </a:ext>
            </a:extLst>
          </p:cNvPr>
          <p:cNvCxnSpPr>
            <a:cxnSpLocks/>
          </p:cNvCxnSpPr>
          <p:nvPr/>
        </p:nvCxnSpPr>
        <p:spPr>
          <a:xfrm>
            <a:off x="7259237" y="1333722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Düz Bağlayıcı 36">
            <a:extLst>
              <a:ext uri="{FF2B5EF4-FFF2-40B4-BE49-F238E27FC236}">
                <a16:creationId xmlns:a16="http://schemas.microsoft.com/office/drawing/2014/main" id="{E479AD5B-903B-477F-A7CB-7CA4222A3293}"/>
              </a:ext>
            </a:extLst>
          </p:cNvPr>
          <p:cNvCxnSpPr>
            <a:cxnSpLocks/>
          </p:cNvCxnSpPr>
          <p:nvPr/>
        </p:nvCxnSpPr>
        <p:spPr>
          <a:xfrm>
            <a:off x="1378821" y="246020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Düz Bağlayıcı 37">
            <a:extLst>
              <a:ext uri="{FF2B5EF4-FFF2-40B4-BE49-F238E27FC236}">
                <a16:creationId xmlns:a16="http://schemas.microsoft.com/office/drawing/2014/main" id="{96ADE643-4EB3-48A4-8E2E-DFC14373129D}"/>
              </a:ext>
            </a:extLst>
          </p:cNvPr>
          <p:cNvCxnSpPr>
            <a:cxnSpLocks/>
          </p:cNvCxnSpPr>
          <p:nvPr/>
        </p:nvCxnSpPr>
        <p:spPr>
          <a:xfrm>
            <a:off x="1378821" y="2254827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Düz Bağlayıcı 38">
            <a:extLst>
              <a:ext uri="{FF2B5EF4-FFF2-40B4-BE49-F238E27FC236}">
                <a16:creationId xmlns:a16="http://schemas.microsoft.com/office/drawing/2014/main" id="{7381A389-ED3A-4D81-A840-B8514D2846C6}"/>
              </a:ext>
            </a:extLst>
          </p:cNvPr>
          <p:cNvCxnSpPr>
            <a:cxnSpLocks/>
          </p:cNvCxnSpPr>
          <p:nvPr/>
        </p:nvCxnSpPr>
        <p:spPr>
          <a:xfrm>
            <a:off x="1378821" y="2604421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Düz Bağlayıcı 39">
            <a:extLst>
              <a:ext uri="{FF2B5EF4-FFF2-40B4-BE49-F238E27FC236}">
                <a16:creationId xmlns:a16="http://schemas.microsoft.com/office/drawing/2014/main" id="{D4F34484-F6FF-4C9C-94E3-744E310616EA}"/>
              </a:ext>
            </a:extLst>
          </p:cNvPr>
          <p:cNvCxnSpPr>
            <a:cxnSpLocks/>
          </p:cNvCxnSpPr>
          <p:nvPr/>
        </p:nvCxnSpPr>
        <p:spPr>
          <a:xfrm>
            <a:off x="1378821" y="2101501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Düz Bağlayıcı 40">
            <a:extLst>
              <a:ext uri="{FF2B5EF4-FFF2-40B4-BE49-F238E27FC236}">
                <a16:creationId xmlns:a16="http://schemas.microsoft.com/office/drawing/2014/main" id="{02055784-DBF9-45D7-A875-B053E62DC68D}"/>
              </a:ext>
            </a:extLst>
          </p:cNvPr>
          <p:cNvCxnSpPr>
            <a:cxnSpLocks/>
          </p:cNvCxnSpPr>
          <p:nvPr/>
        </p:nvCxnSpPr>
        <p:spPr>
          <a:xfrm>
            <a:off x="1378821" y="210097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Düz Bağlayıcı 41">
            <a:extLst>
              <a:ext uri="{FF2B5EF4-FFF2-40B4-BE49-F238E27FC236}">
                <a16:creationId xmlns:a16="http://schemas.microsoft.com/office/drawing/2014/main" id="{7BCD7A42-2734-47DB-9D6C-CFA8128B52EF}"/>
              </a:ext>
            </a:extLst>
          </p:cNvPr>
          <p:cNvCxnSpPr>
            <a:cxnSpLocks/>
          </p:cNvCxnSpPr>
          <p:nvPr/>
        </p:nvCxnSpPr>
        <p:spPr>
          <a:xfrm>
            <a:off x="7259237" y="210097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Düz Bağlayıcı 42">
            <a:extLst>
              <a:ext uri="{FF2B5EF4-FFF2-40B4-BE49-F238E27FC236}">
                <a16:creationId xmlns:a16="http://schemas.microsoft.com/office/drawing/2014/main" id="{F83D7FFC-14D4-4F8E-9AF8-030456C823AA}"/>
              </a:ext>
            </a:extLst>
          </p:cNvPr>
          <p:cNvCxnSpPr>
            <a:cxnSpLocks/>
          </p:cNvCxnSpPr>
          <p:nvPr/>
        </p:nvCxnSpPr>
        <p:spPr>
          <a:xfrm>
            <a:off x="1378821" y="326030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Düz Bağlayıcı 43">
            <a:extLst>
              <a:ext uri="{FF2B5EF4-FFF2-40B4-BE49-F238E27FC236}">
                <a16:creationId xmlns:a16="http://schemas.microsoft.com/office/drawing/2014/main" id="{DD0A931B-8F01-4C88-984B-D5E7D1D93A8A}"/>
              </a:ext>
            </a:extLst>
          </p:cNvPr>
          <p:cNvCxnSpPr>
            <a:cxnSpLocks/>
          </p:cNvCxnSpPr>
          <p:nvPr/>
        </p:nvCxnSpPr>
        <p:spPr>
          <a:xfrm>
            <a:off x="1378821" y="3054927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Düz Bağlayıcı 44">
            <a:extLst>
              <a:ext uri="{FF2B5EF4-FFF2-40B4-BE49-F238E27FC236}">
                <a16:creationId xmlns:a16="http://schemas.microsoft.com/office/drawing/2014/main" id="{655A50B2-B595-4CF0-B478-A61574D87CD3}"/>
              </a:ext>
            </a:extLst>
          </p:cNvPr>
          <p:cNvCxnSpPr>
            <a:cxnSpLocks/>
          </p:cNvCxnSpPr>
          <p:nvPr/>
        </p:nvCxnSpPr>
        <p:spPr>
          <a:xfrm>
            <a:off x="1378821" y="3404521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Düz Bağlayıcı 45">
            <a:extLst>
              <a:ext uri="{FF2B5EF4-FFF2-40B4-BE49-F238E27FC236}">
                <a16:creationId xmlns:a16="http://schemas.microsoft.com/office/drawing/2014/main" id="{F8A3F0EC-33DF-4B98-925C-9DFFDDE4192D}"/>
              </a:ext>
            </a:extLst>
          </p:cNvPr>
          <p:cNvCxnSpPr>
            <a:cxnSpLocks/>
          </p:cNvCxnSpPr>
          <p:nvPr/>
        </p:nvCxnSpPr>
        <p:spPr>
          <a:xfrm>
            <a:off x="1378821" y="2901601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Düz Bağlayıcı 46">
            <a:extLst>
              <a:ext uri="{FF2B5EF4-FFF2-40B4-BE49-F238E27FC236}">
                <a16:creationId xmlns:a16="http://schemas.microsoft.com/office/drawing/2014/main" id="{6FEB874F-2F33-45E1-9100-9C1B4B3F596A}"/>
              </a:ext>
            </a:extLst>
          </p:cNvPr>
          <p:cNvCxnSpPr>
            <a:cxnSpLocks/>
          </p:cNvCxnSpPr>
          <p:nvPr/>
        </p:nvCxnSpPr>
        <p:spPr>
          <a:xfrm>
            <a:off x="1378821" y="290107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Düz Bağlayıcı 47">
            <a:extLst>
              <a:ext uri="{FF2B5EF4-FFF2-40B4-BE49-F238E27FC236}">
                <a16:creationId xmlns:a16="http://schemas.microsoft.com/office/drawing/2014/main" id="{C183E2AA-0880-4156-8CE3-403E9C4BF215}"/>
              </a:ext>
            </a:extLst>
          </p:cNvPr>
          <p:cNvCxnSpPr>
            <a:cxnSpLocks/>
          </p:cNvCxnSpPr>
          <p:nvPr/>
        </p:nvCxnSpPr>
        <p:spPr>
          <a:xfrm>
            <a:off x="7259237" y="290107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Düz Bağlayıcı 48">
            <a:extLst>
              <a:ext uri="{FF2B5EF4-FFF2-40B4-BE49-F238E27FC236}">
                <a16:creationId xmlns:a16="http://schemas.microsoft.com/office/drawing/2014/main" id="{50610593-6A9F-41B3-9D64-CBFACB8080CE}"/>
              </a:ext>
            </a:extLst>
          </p:cNvPr>
          <p:cNvCxnSpPr>
            <a:cxnSpLocks/>
          </p:cNvCxnSpPr>
          <p:nvPr/>
        </p:nvCxnSpPr>
        <p:spPr>
          <a:xfrm>
            <a:off x="1378821" y="404135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Düz Bağlayıcı 49">
            <a:extLst>
              <a:ext uri="{FF2B5EF4-FFF2-40B4-BE49-F238E27FC236}">
                <a16:creationId xmlns:a16="http://schemas.microsoft.com/office/drawing/2014/main" id="{17F2C5FE-07BE-4687-8E14-3C9DDA8E649D}"/>
              </a:ext>
            </a:extLst>
          </p:cNvPr>
          <p:cNvCxnSpPr>
            <a:cxnSpLocks/>
          </p:cNvCxnSpPr>
          <p:nvPr/>
        </p:nvCxnSpPr>
        <p:spPr>
          <a:xfrm>
            <a:off x="1378821" y="3835977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Düz Bağlayıcı 50">
            <a:extLst>
              <a:ext uri="{FF2B5EF4-FFF2-40B4-BE49-F238E27FC236}">
                <a16:creationId xmlns:a16="http://schemas.microsoft.com/office/drawing/2014/main" id="{FC9EDFE3-7225-4605-ADF3-5D98A141B6F8}"/>
              </a:ext>
            </a:extLst>
          </p:cNvPr>
          <p:cNvCxnSpPr>
            <a:cxnSpLocks/>
          </p:cNvCxnSpPr>
          <p:nvPr/>
        </p:nvCxnSpPr>
        <p:spPr>
          <a:xfrm>
            <a:off x="1378821" y="4185571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Düz Bağlayıcı 51">
            <a:extLst>
              <a:ext uri="{FF2B5EF4-FFF2-40B4-BE49-F238E27FC236}">
                <a16:creationId xmlns:a16="http://schemas.microsoft.com/office/drawing/2014/main" id="{19CDABD6-AE14-42F2-9847-F114E9CFB3BB}"/>
              </a:ext>
            </a:extLst>
          </p:cNvPr>
          <p:cNvCxnSpPr>
            <a:cxnSpLocks/>
          </p:cNvCxnSpPr>
          <p:nvPr/>
        </p:nvCxnSpPr>
        <p:spPr>
          <a:xfrm>
            <a:off x="1378821" y="3682651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Düz Bağlayıcı 52">
            <a:extLst>
              <a:ext uri="{FF2B5EF4-FFF2-40B4-BE49-F238E27FC236}">
                <a16:creationId xmlns:a16="http://schemas.microsoft.com/office/drawing/2014/main" id="{1D425F0E-F9BA-4F1A-A4EB-D4349D80F491}"/>
              </a:ext>
            </a:extLst>
          </p:cNvPr>
          <p:cNvCxnSpPr>
            <a:cxnSpLocks/>
          </p:cNvCxnSpPr>
          <p:nvPr/>
        </p:nvCxnSpPr>
        <p:spPr>
          <a:xfrm>
            <a:off x="1378821" y="368212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Düz Bağlayıcı 53">
            <a:extLst>
              <a:ext uri="{FF2B5EF4-FFF2-40B4-BE49-F238E27FC236}">
                <a16:creationId xmlns:a16="http://schemas.microsoft.com/office/drawing/2014/main" id="{3DCBD6BC-6C84-4826-A73C-5F6EA5C2D0E1}"/>
              </a:ext>
            </a:extLst>
          </p:cNvPr>
          <p:cNvCxnSpPr>
            <a:cxnSpLocks/>
          </p:cNvCxnSpPr>
          <p:nvPr/>
        </p:nvCxnSpPr>
        <p:spPr>
          <a:xfrm>
            <a:off x="7259237" y="368212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Düz Bağlayıcı 55">
            <a:extLst>
              <a:ext uri="{FF2B5EF4-FFF2-40B4-BE49-F238E27FC236}">
                <a16:creationId xmlns:a16="http://schemas.microsoft.com/office/drawing/2014/main" id="{9C2B11A2-23E7-4F53-B2D4-188F8B75C10D}"/>
              </a:ext>
            </a:extLst>
          </p:cNvPr>
          <p:cNvCxnSpPr>
            <a:cxnSpLocks/>
          </p:cNvCxnSpPr>
          <p:nvPr/>
        </p:nvCxnSpPr>
        <p:spPr>
          <a:xfrm>
            <a:off x="1378820" y="4808011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Düz Bağlayıcı 56">
            <a:extLst>
              <a:ext uri="{FF2B5EF4-FFF2-40B4-BE49-F238E27FC236}">
                <a16:creationId xmlns:a16="http://schemas.microsoft.com/office/drawing/2014/main" id="{5A649613-CAF0-4129-999B-10CF2EC28DF8}"/>
              </a:ext>
            </a:extLst>
          </p:cNvPr>
          <p:cNvCxnSpPr>
            <a:cxnSpLocks/>
          </p:cNvCxnSpPr>
          <p:nvPr/>
        </p:nvCxnSpPr>
        <p:spPr>
          <a:xfrm>
            <a:off x="1378820" y="4602632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Düz Bağlayıcı 57">
            <a:extLst>
              <a:ext uri="{FF2B5EF4-FFF2-40B4-BE49-F238E27FC236}">
                <a16:creationId xmlns:a16="http://schemas.microsoft.com/office/drawing/2014/main" id="{AD6FE96E-91A2-4FAD-84DA-A9897C569E0C}"/>
              </a:ext>
            </a:extLst>
          </p:cNvPr>
          <p:cNvCxnSpPr>
            <a:cxnSpLocks/>
          </p:cNvCxnSpPr>
          <p:nvPr/>
        </p:nvCxnSpPr>
        <p:spPr>
          <a:xfrm>
            <a:off x="1378820" y="4952226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Düz Bağlayıcı 58">
            <a:extLst>
              <a:ext uri="{FF2B5EF4-FFF2-40B4-BE49-F238E27FC236}">
                <a16:creationId xmlns:a16="http://schemas.microsoft.com/office/drawing/2014/main" id="{6045BE8F-9798-48DF-B04F-55E7953553D1}"/>
              </a:ext>
            </a:extLst>
          </p:cNvPr>
          <p:cNvCxnSpPr>
            <a:cxnSpLocks/>
          </p:cNvCxnSpPr>
          <p:nvPr/>
        </p:nvCxnSpPr>
        <p:spPr>
          <a:xfrm>
            <a:off x="1378820" y="4449306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Düz Bağlayıcı 59">
            <a:extLst>
              <a:ext uri="{FF2B5EF4-FFF2-40B4-BE49-F238E27FC236}">
                <a16:creationId xmlns:a16="http://schemas.microsoft.com/office/drawing/2014/main" id="{EBA2E3C3-F3ED-4536-BA29-9EFF9A77A43A}"/>
              </a:ext>
            </a:extLst>
          </p:cNvPr>
          <p:cNvCxnSpPr>
            <a:cxnSpLocks/>
          </p:cNvCxnSpPr>
          <p:nvPr/>
        </p:nvCxnSpPr>
        <p:spPr>
          <a:xfrm>
            <a:off x="1378820" y="4448782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Düz Bağlayıcı 60">
            <a:extLst>
              <a:ext uri="{FF2B5EF4-FFF2-40B4-BE49-F238E27FC236}">
                <a16:creationId xmlns:a16="http://schemas.microsoft.com/office/drawing/2014/main" id="{03DABE68-8CB2-4957-BB0A-1BBD1F8F9D95}"/>
              </a:ext>
            </a:extLst>
          </p:cNvPr>
          <p:cNvCxnSpPr>
            <a:cxnSpLocks/>
          </p:cNvCxnSpPr>
          <p:nvPr/>
        </p:nvCxnSpPr>
        <p:spPr>
          <a:xfrm>
            <a:off x="7259236" y="4448782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Düz Bağlayıcı 62">
            <a:extLst>
              <a:ext uri="{FF2B5EF4-FFF2-40B4-BE49-F238E27FC236}">
                <a16:creationId xmlns:a16="http://schemas.microsoft.com/office/drawing/2014/main" id="{FFC42A24-F36E-4CDD-86EE-410F29A9AF0B}"/>
              </a:ext>
            </a:extLst>
          </p:cNvPr>
          <p:cNvCxnSpPr>
            <a:cxnSpLocks/>
          </p:cNvCxnSpPr>
          <p:nvPr/>
        </p:nvCxnSpPr>
        <p:spPr>
          <a:xfrm>
            <a:off x="1378820" y="5611825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Düz Bağlayıcı 63">
            <a:extLst>
              <a:ext uri="{FF2B5EF4-FFF2-40B4-BE49-F238E27FC236}">
                <a16:creationId xmlns:a16="http://schemas.microsoft.com/office/drawing/2014/main" id="{A2398773-2804-4F64-A2D7-923085A7FD6E}"/>
              </a:ext>
            </a:extLst>
          </p:cNvPr>
          <p:cNvCxnSpPr>
            <a:cxnSpLocks/>
          </p:cNvCxnSpPr>
          <p:nvPr/>
        </p:nvCxnSpPr>
        <p:spPr>
          <a:xfrm>
            <a:off x="1378820" y="540644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Düz Bağlayıcı 64">
            <a:extLst>
              <a:ext uri="{FF2B5EF4-FFF2-40B4-BE49-F238E27FC236}">
                <a16:creationId xmlns:a16="http://schemas.microsoft.com/office/drawing/2014/main" id="{A225676F-BB59-444C-ABCB-C4947B6E15C0}"/>
              </a:ext>
            </a:extLst>
          </p:cNvPr>
          <p:cNvCxnSpPr>
            <a:cxnSpLocks/>
          </p:cNvCxnSpPr>
          <p:nvPr/>
        </p:nvCxnSpPr>
        <p:spPr>
          <a:xfrm>
            <a:off x="1378820" y="5756040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Düz Bağlayıcı 65">
            <a:extLst>
              <a:ext uri="{FF2B5EF4-FFF2-40B4-BE49-F238E27FC236}">
                <a16:creationId xmlns:a16="http://schemas.microsoft.com/office/drawing/2014/main" id="{39739F98-A0CC-415B-A250-4F4117F970A5}"/>
              </a:ext>
            </a:extLst>
          </p:cNvPr>
          <p:cNvCxnSpPr>
            <a:cxnSpLocks/>
          </p:cNvCxnSpPr>
          <p:nvPr/>
        </p:nvCxnSpPr>
        <p:spPr>
          <a:xfrm>
            <a:off x="1378820" y="5253120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Düz Bağlayıcı 66">
            <a:extLst>
              <a:ext uri="{FF2B5EF4-FFF2-40B4-BE49-F238E27FC236}">
                <a16:creationId xmlns:a16="http://schemas.microsoft.com/office/drawing/2014/main" id="{F5AC5EB3-B4D0-4680-B809-E9A3FE5D4D85}"/>
              </a:ext>
            </a:extLst>
          </p:cNvPr>
          <p:cNvCxnSpPr>
            <a:cxnSpLocks/>
          </p:cNvCxnSpPr>
          <p:nvPr/>
        </p:nvCxnSpPr>
        <p:spPr>
          <a:xfrm>
            <a:off x="1378820" y="525259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Düz Bağlayıcı 67">
            <a:extLst>
              <a:ext uri="{FF2B5EF4-FFF2-40B4-BE49-F238E27FC236}">
                <a16:creationId xmlns:a16="http://schemas.microsoft.com/office/drawing/2014/main" id="{579C9303-2191-4863-8BF9-4BE0BA185184}"/>
              </a:ext>
            </a:extLst>
          </p:cNvPr>
          <p:cNvCxnSpPr>
            <a:cxnSpLocks/>
          </p:cNvCxnSpPr>
          <p:nvPr/>
        </p:nvCxnSpPr>
        <p:spPr>
          <a:xfrm>
            <a:off x="7259236" y="525259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Düz Bağlayıcı 69">
            <a:extLst>
              <a:ext uri="{FF2B5EF4-FFF2-40B4-BE49-F238E27FC236}">
                <a16:creationId xmlns:a16="http://schemas.microsoft.com/office/drawing/2014/main" id="{E4383A70-90BA-4102-878C-B351232ECFFE}"/>
              </a:ext>
            </a:extLst>
          </p:cNvPr>
          <p:cNvCxnSpPr>
            <a:cxnSpLocks/>
          </p:cNvCxnSpPr>
          <p:nvPr/>
        </p:nvCxnSpPr>
        <p:spPr>
          <a:xfrm>
            <a:off x="1378820" y="6402400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Düz Bağlayıcı 70">
            <a:extLst>
              <a:ext uri="{FF2B5EF4-FFF2-40B4-BE49-F238E27FC236}">
                <a16:creationId xmlns:a16="http://schemas.microsoft.com/office/drawing/2014/main" id="{8A3FA4E1-0F7D-4DDF-937D-062BBB1E38A9}"/>
              </a:ext>
            </a:extLst>
          </p:cNvPr>
          <p:cNvCxnSpPr>
            <a:cxnSpLocks/>
          </p:cNvCxnSpPr>
          <p:nvPr/>
        </p:nvCxnSpPr>
        <p:spPr>
          <a:xfrm>
            <a:off x="1378820" y="6197021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Düz Bağlayıcı 71">
            <a:extLst>
              <a:ext uri="{FF2B5EF4-FFF2-40B4-BE49-F238E27FC236}">
                <a16:creationId xmlns:a16="http://schemas.microsoft.com/office/drawing/2014/main" id="{55504FD0-FD32-469E-886E-F1B0693CE3D0}"/>
              </a:ext>
            </a:extLst>
          </p:cNvPr>
          <p:cNvCxnSpPr>
            <a:cxnSpLocks/>
          </p:cNvCxnSpPr>
          <p:nvPr/>
        </p:nvCxnSpPr>
        <p:spPr>
          <a:xfrm>
            <a:off x="1378820" y="6546615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Düz Bağlayıcı 72">
            <a:extLst>
              <a:ext uri="{FF2B5EF4-FFF2-40B4-BE49-F238E27FC236}">
                <a16:creationId xmlns:a16="http://schemas.microsoft.com/office/drawing/2014/main" id="{1278ED77-C802-4014-836F-984FF40D9EB2}"/>
              </a:ext>
            </a:extLst>
          </p:cNvPr>
          <p:cNvCxnSpPr>
            <a:cxnSpLocks/>
          </p:cNvCxnSpPr>
          <p:nvPr/>
        </p:nvCxnSpPr>
        <p:spPr>
          <a:xfrm>
            <a:off x="1378820" y="6043695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Düz Bağlayıcı 73">
            <a:extLst>
              <a:ext uri="{FF2B5EF4-FFF2-40B4-BE49-F238E27FC236}">
                <a16:creationId xmlns:a16="http://schemas.microsoft.com/office/drawing/2014/main" id="{13A78248-C78A-4F92-9BC1-5826A34E8885}"/>
              </a:ext>
            </a:extLst>
          </p:cNvPr>
          <p:cNvCxnSpPr>
            <a:cxnSpLocks/>
          </p:cNvCxnSpPr>
          <p:nvPr/>
        </p:nvCxnSpPr>
        <p:spPr>
          <a:xfrm>
            <a:off x="1378820" y="604317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Düz Bağlayıcı 74">
            <a:extLst>
              <a:ext uri="{FF2B5EF4-FFF2-40B4-BE49-F238E27FC236}">
                <a16:creationId xmlns:a16="http://schemas.microsoft.com/office/drawing/2014/main" id="{2ACAD232-48F3-43CA-8DC7-ADAB28FFF4C7}"/>
              </a:ext>
            </a:extLst>
          </p:cNvPr>
          <p:cNvCxnSpPr>
            <a:cxnSpLocks/>
          </p:cNvCxnSpPr>
          <p:nvPr/>
        </p:nvCxnSpPr>
        <p:spPr>
          <a:xfrm>
            <a:off x="7259236" y="604317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Düz Bağlayıcı 75">
            <a:extLst>
              <a:ext uri="{FF2B5EF4-FFF2-40B4-BE49-F238E27FC236}">
                <a16:creationId xmlns:a16="http://schemas.microsoft.com/office/drawing/2014/main" id="{50D63D7E-43F4-4428-BA39-1FF7FEECF06B}"/>
              </a:ext>
            </a:extLst>
          </p:cNvPr>
          <p:cNvCxnSpPr>
            <a:cxnSpLocks/>
          </p:cNvCxnSpPr>
          <p:nvPr/>
        </p:nvCxnSpPr>
        <p:spPr>
          <a:xfrm>
            <a:off x="1378820" y="7202500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Düz Bağlayıcı 76">
            <a:extLst>
              <a:ext uri="{FF2B5EF4-FFF2-40B4-BE49-F238E27FC236}">
                <a16:creationId xmlns:a16="http://schemas.microsoft.com/office/drawing/2014/main" id="{99E98815-B035-433A-98A5-AD1D4F3CE896}"/>
              </a:ext>
            </a:extLst>
          </p:cNvPr>
          <p:cNvCxnSpPr>
            <a:cxnSpLocks/>
          </p:cNvCxnSpPr>
          <p:nvPr/>
        </p:nvCxnSpPr>
        <p:spPr>
          <a:xfrm>
            <a:off x="1378820" y="6997121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Düz Bağlayıcı 77">
            <a:extLst>
              <a:ext uri="{FF2B5EF4-FFF2-40B4-BE49-F238E27FC236}">
                <a16:creationId xmlns:a16="http://schemas.microsoft.com/office/drawing/2014/main" id="{C8E18725-4299-4370-B4DD-638E3BC6A2B2}"/>
              </a:ext>
            </a:extLst>
          </p:cNvPr>
          <p:cNvCxnSpPr>
            <a:cxnSpLocks/>
          </p:cNvCxnSpPr>
          <p:nvPr/>
        </p:nvCxnSpPr>
        <p:spPr>
          <a:xfrm>
            <a:off x="1378820" y="7346715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Düz Bağlayıcı 78">
            <a:extLst>
              <a:ext uri="{FF2B5EF4-FFF2-40B4-BE49-F238E27FC236}">
                <a16:creationId xmlns:a16="http://schemas.microsoft.com/office/drawing/2014/main" id="{C8EB0C3B-E1D0-4FAF-880C-0016D6904658}"/>
              </a:ext>
            </a:extLst>
          </p:cNvPr>
          <p:cNvCxnSpPr>
            <a:cxnSpLocks/>
          </p:cNvCxnSpPr>
          <p:nvPr/>
        </p:nvCxnSpPr>
        <p:spPr>
          <a:xfrm>
            <a:off x="1378820" y="6843795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Düz Bağlayıcı 79">
            <a:extLst>
              <a:ext uri="{FF2B5EF4-FFF2-40B4-BE49-F238E27FC236}">
                <a16:creationId xmlns:a16="http://schemas.microsoft.com/office/drawing/2014/main" id="{4BA4CF5A-DF6C-48D0-A7A8-AA4EDAAE447D}"/>
              </a:ext>
            </a:extLst>
          </p:cNvPr>
          <p:cNvCxnSpPr>
            <a:cxnSpLocks/>
          </p:cNvCxnSpPr>
          <p:nvPr/>
        </p:nvCxnSpPr>
        <p:spPr>
          <a:xfrm>
            <a:off x="1378820" y="684327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Düz Bağlayıcı 80">
            <a:extLst>
              <a:ext uri="{FF2B5EF4-FFF2-40B4-BE49-F238E27FC236}">
                <a16:creationId xmlns:a16="http://schemas.microsoft.com/office/drawing/2014/main" id="{6BA1C6CF-2376-4626-B42F-082C18A97F99}"/>
              </a:ext>
            </a:extLst>
          </p:cNvPr>
          <p:cNvCxnSpPr>
            <a:cxnSpLocks/>
          </p:cNvCxnSpPr>
          <p:nvPr/>
        </p:nvCxnSpPr>
        <p:spPr>
          <a:xfrm>
            <a:off x="7259236" y="684327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Düz Bağlayıcı 81">
            <a:extLst>
              <a:ext uri="{FF2B5EF4-FFF2-40B4-BE49-F238E27FC236}">
                <a16:creationId xmlns:a16="http://schemas.microsoft.com/office/drawing/2014/main" id="{919E3BB3-161E-45B7-BC84-9152B58DCC28}"/>
              </a:ext>
            </a:extLst>
          </p:cNvPr>
          <p:cNvCxnSpPr>
            <a:cxnSpLocks/>
          </p:cNvCxnSpPr>
          <p:nvPr/>
        </p:nvCxnSpPr>
        <p:spPr>
          <a:xfrm>
            <a:off x="1378820" y="7993075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Düz Bağlayıcı 82">
            <a:extLst>
              <a:ext uri="{FF2B5EF4-FFF2-40B4-BE49-F238E27FC236}">
                <a16:creationId xmlns:a16="http://schemas.microsoft.com/office/drawing/2014/main" id="{07762B19-FC04-439B-B0EF-04F8C5F3360A}"/>
              </a:ext>
            </a:extLst>
          </p:cNvPr>
          <p:cNvCxnSpPr>
            <a:cxnSpLocks/>
          </p:cNvCxnSpPr>
          <p:nvPr/>
        </p:nvCxnSpPr>
        <p:spPr>
          <a:xfrm>
            <a:off x="1378820" y="778769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Düz Bağlayıcı 83">
            <a:extLst>
              <a:ext uri="{FF2B5EF4-FFF2-40B4-BE49-F238E27FC236}">
                <a16:creationId xmlns:a16="http://schemas.microsoft.com/office/drawing/2014/main" id="{641F72D1-CBBA-41AC-9DA6-355890CE8977}"/>
              </a:ext>
            </a:extLst>
          </p:cNvPr>
          <p:cNvCxnSpPr>
            <a:cxnSpLocks/>
          </p:cNvCxnSpPr>
          <p:nvPr/>
        </p:nvCxnSpPr>
        <p:spPr>
          <a:xfrm>
            <a:off x="1378820" y="8137290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Düz Bağlayıcı 84">
            <a:extLst>
              <a:ext uri="{FF2B5EF4-FFF2-40B4-BE49-F238E27FC236}">
                <a16:creationId xmlns:a16="http://schemas.microsoft.com/office/drawing/2014/main" id="{2D5616F2-95B6-42BB-B4F9-4AFD41B66390}"/>
              </a:ext>
            </a:extLst>
          </p:cNvPr>
          <p:cNvCxnSpPr>
            <a:cxnSpLocks/>
          </p:cNvCxnSpPr>
          <p:nvPr/>
        </p:nvCxnSpPr>
        <p:spPr>
          <a:xfrm>
            <a:off x="1378820" y="7634370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Düz Bağlayıcı 85">
            <a:extLst>
              <a:ext uri="{FF2B5EF4-FFF2-40B4-BE49-F238E27FC236}">
                <a16:creationId xmlns:a16="http://schemas.microsoft.com/office/drawing/2014/main" id="{0143FC62-2733-4DD7-8D41-EA20E9CCA68F}"/>
              </a:ext>
            </a:extLst>
          </p:cNvPr>
          <p:cNvCxnSpPr>
            <a:cxnSpLocks/>
          </p:cNvCxnSpPr>
          <p:nvPr/>
        </p:nvCxnSpPr>
        <p:spPr>
          <a:xfrm>
            <a:off x="1378820" y="763384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Düz Bağlayıcı 86">
            <a:extLst>
              <a:ext uri="{FF2B5EF4-FFF2-40B4-BE49-F238E27FC236}">
                <a16:creationId xmlns:a16="http://schemas.microsoft.com/office/drawing/2014/main" id="{3BBEB936-4492-4FD3-943E-20A9ADCBB62F}"/>
              </a:ext>
            </a:extLst>
          </p:cNvPr>
          <p:cNvCxnSpPr>
            <a:cxnSpLocks/>
          </p:cNvCxnSpPr>
          <p:nvPr/>
        </p:nvCxnSpPr>
        <p:spPr>
          <a:xfrm>
            <a:off x="7259236" y="763384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Düz Bağlayıcı 87">
            <a:extLst>
              <a:ext uri="{FF2B5EF4-FFF2-40B4-BE49-F238E27FC236}">
                <a16:creationId xmlns:a16="http://schemas.microsoft.com/office/drawing/2014/main" id="{1DD2ED0D-628D-41E7-8FB3-1F1B6101A7FE}"/>
              </a:ext>
            </a:extLst>
          </p:cNvPr>
          <p:cNvCxnSpPr>
            <a:cxnSpLocks/>
          </p:cNvCxnSpPr>
          <p:nvPr/>
        </p:nvCxnSpPr>
        <p:spPr>
          <a:xfrm>
            <a:off x="1378820" y="8783650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Düz Bağlayıcı 88">
            <a:extLst>
              <a:ext uri="{FF2B5EF4-FFF2-40B4-BE49-F238E27FC236}">
                <a16:creationId xmlns:a16="http://schemas.microsoft.com/office/drawing/2014/main" id="{45A85FF5-6200-4F0D-9386-546D2D7E59BF}"/>
              </a:ext>
            </a:extLst>
          </p:cNvPr>
          <p:cNvCxnSpPr>
            <a:cxnSpLocks/>
          </p:cNvCxnSpPr>
          <p:nvPr/>
        </p:nvCxnSpPr>
        <p:spPr>
          <a:xfrm>
            <a:off x="1378820" y="8578271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Düz Bağlayıcı 89">
            <a:extLst>
              <a:ext uri="{FF2B5EF4-FFF2-40B4-BE49-F238E27FC236}">
                <a16:creationId xmlns:a16="http://schemas.microsoft.com/office/drawing/2014/main" id="{7A4AFA9A-E956-4554-BBCE-5FDD6A204245}"/>
              </a:ext>
            </a:extLst>
          </p:cNvPr>
          <p:cNvCxnSpPr>
            <a:cxnSpLocks/>
          </p:cNvCxnSpPr>
          <p:nvPr/>
        </p:nvCxnSpPr>
        <p:spPr>
          <a:xfrm>
            <a:off x="1378820" y="8927865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Düz Bağlayıcı 90">
            <a:extLst>
              <a:ext uri="{FF2B5EF4-FFF2-40B4-BE49-F238E27FC236}">
                <a16:creationId xmlns:a16="http://schemas.microsoft.com/office/drawing/2014/main" id="{A13C3102-FABA-4ABA-BD38-FC4FAF835772}"/>
              </a:ext>
            </a:extLst>
          </p:cNvPr>
          <p:cNvCxnSpPr>
            <a:cxnSpLocks/>
          </p:cNvCxnSpPr>
          <p:nvPr/>
        </p:nvCxnSpPr>
        <p:spPr>
          <a:xfrm>
            <a:off x="1378820" y="8424945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Düz Bağlayıcı 91">
            <a:extLst>
              <a:ext uri="{FF2B5EF4-FFF2-40B4-BE49-F238E27FC236}">
                <a16:creationId xmlns:a16="http://schemas.microsoft.com/office/drawing/2014/main" id="{D9683E73-B1A3-47DF-87C3-4A843A407804}"/>
              </a:ext>
            </a:extLst>
          </p:cNvPr>
          <p:cNvCxnSpPr>
            <a:cxnSpLocks/>
          </p:cNvCxnSpPr>
          <p:nvPr/>
        </p:nvCxnSpPr>
        <p:spPr>
          <a:xfrm>
            <a:off x="1378820" y="842442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Düz Bağlayıcı 92">
            <a:extLst>
              <a:ext uri="{FF2B5EF4-FFF2-40B4-BE49-F238E27FC236}">
                <a16:creationId xmlns:a16="http://schemas.microsoft.com/office/drawing/2014/main" id="{FEE40681-15E0-4BEF-BC00-5C39B829E882}"/>
              </a:ext>
            </a:extLst>
          </p:cNvPr>
          <p:cNvCxnSpPr>
            <a:cxnSpLocks/>
          </p:cNvCxnSpPr>
          <p:nvPr/>
        </p:nvCxnSpPr>
        <p:spPr>
          <a:xfrm>
            <a:off x="7259236" y="842442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Düz Bağlayıcı 93">
            <a:extLst>
              <a:ext uri="{FF2B5EF4-FFF2-40B4-BE49-F238E27FC236}">
                <a16:creationId xmlns:a16="http://schemas.microsoft.com/office/drawing/2014/main" id="{74F969A8-D533-4EF6-A302-4248D9BFE320}"/>
              </a:ext>
            </a:extLst>
          </p:cNvPr>
          <p:cNvCxnSpPr>
            <a:cxnSpLocks/>
          </p:cNvCxnSpPr>
          <p:nvPr/>
        </p:nvCxnSpPr>
        <p:spPr>
          <a:xfrm>
            <a:off x="1378820" y="9555175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Düz Bağlayıcı 94">
            <a:extLst>
              <a:ext uri="{FF2B5EF4-FFF2-40B4-BE49-F238E27FC236}">
                <a16:creationId xmlns:a16="http://schemas.microsoft.com/office/drawing/2014/main" id="{4874C9C6-F218-43A0-A64E-F765CF9CE9A0}"/>
              </a:ext>
            </a:extLst>
          </p:cNvPr>
          <p:cNvCxnSpPr>
            <a:cxnSpLocks/>
          </p:cNvCxnSpPr>
          <p:nvPr/>
        </p:nvCxnSpPr>
        <p:spPr>
          <a:xfrm>
            <a:off x="1378820" y="934979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Düz Bağlayıcı 95">
            <a:extLst>
              <a:ext uri="{FF2B5EF4-FFF2-40B4-BE49-F238E27FC236}">
                <a16:creationId xmlns:a16="http://schemas.microsoft.com/office/drawing/2014/main" id="{82E5399D-69F4-4B30-9A66-99E255071B26}"/>
              </a:ext>
            </a:extLst>
          </p:cNvPr>
          <p:cNvCxnSpPr>
            <a:cxnSpLocks/>
          </p:cNvCxnSpPr>
          <p:nvPr/>
        </p:nvCxnSpPr>
        <p:spPr>
          <a:xfrm>
            <a:off x="1378820" y="9699390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Düz Bağlayıcı 96">
            <a:extLst>
              <a:ext uri="{FF2B5EF4-FFF2-40B4-BE49-F238E27FC236}">
                <a16:creationId xmlns:a16="http://schemas.microsoft.com/office/drawing/2014/main" id="{17CD9019-A071-4BB6-872E-57BB78064196}"/>
              </a:ext>
            </a:extLst>
          </p:cNvPr>
          <p:cNvCxnSpPr>
            <a:cxnSpLocks/>
          </p:cNvCxnSpPr>
          <p:nvPr/>
        </p:nvCxnSpPr>
        <p:spPr>
          <a:xfrm>
            <a:off x="1378820" y="9196470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Düz Bağlayıcı 97">
            <a:extLst>
              <a:ext uri="{FF2B5EF4-FFF2-40B4-BE49-F238E27FC236}">
                <a16:creationId xmlns:a16="http://schemas.microsoft.com/office/drawing/2014/main" id="{4EA3A2CD-9E3E-48E2-968A-5CCEFF612454}"/>
              </a:ext>
            </a:extLst>
          </p:cNvPr>
          <p:cNvCxnSpPr>
            <a:cxnSpLocks/>
          </p:cNvCxnSpPr>
          <p:nvPr/>
        </p:nvCxnSpPr>
        <p:spPr>
          <a:xfrm>
            <a:off x="1378820" y="919594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Düz Bağlayıcı 98">
            <a:extLst>
              <a:ext uri="{FF2B5EF4-FFF2-40B4-BE49-F238E27FC236}">
                <a16:creationId xmlns:a16="http://schemas.microsoft.com/office/drawing/2014/main" id="{FA755597-0EAD-4673-9DA9-2103D4EED722}"/>
              </a:ext>
            </a:extLst>
          </p:cNvPr>
          <p:cNvCxnSpPr>
            <a:cxnSpLocks/>
          </p:cNvCxnSpPr>
          <p:nvPr/>
        </p:nvCxnSpPr>
        <p:spPr>
          <a:xfrm>
            <a:off x="7259236" y="919594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Metin kutusu 106">
            <a:extLst>
              <a:ext uri="{FF2B5EF4-FFF2-40B4-BE49-F238E27FC236}">
                <a16:creationId xmlns:a16="http://schemas.microsoft.com/office/drawing/2014/main" id="{CFC7E697-3194-4EFC-96C7-8F775998CF62}"/>
              </a:ext>
            </a:extLst>
          </p:cNvPr>
          <p:cNvSpPr txBox="1"/>
          <p:nvPr/>
        </p:nvSpPr>
        <p:spPr>
          <a:xfrm>
            <a:off x="1318552" y="1016274"/>
            <a:ext cx="59864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200" dirty="0"/>
              <a:t>ADIM ve SOYADIM : …………………………………………………SINIFIM : …….....  NUMARAM : …………… </a:t>
            </a:r>
          </a:p>
        </p:txBody>
      </p:sp>
      <p:sp>
        <p:nvSpPr>
          <p:cNvPr id="109" name="Metin kutusu 108">
            <a:extLst>
              <a:ext uri="{FF2B5EF4-FFF2-40B4-BE49-F238E27FC236}">
                <a16:creationId xmlns:a16="http://schemas.microsoft.com/office/drawing/2014/main" id="{CBD22B90-7DAA-44E9-B4AE-2E6C8C38372D}"/>
              </a:ext>
            </a:extLst>
          </p:cNvPr>
          <p:cNvSpPr txBox="1"/>
          <p:nvPr/>
        </p:nvSpPr>
        <p:spPr>
          <a:xfrm>
            <a:off x="2750452" y="9789350"/>
            <a:ext cx="35169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dirty="0"/>
              <a:t>Öğretmenim : Ersan Taran</a:t>
            </a:r>
          </a:p>
        </p:txBody>
      </p:sp>
      <p:sp>
        <p:nvSpPr>
          <p:cNvPr id="2" name="Gözyaşı Damlası 1">
            <a:extLst>
              <a:ext uri="{FF2B5EF4-FFF2-40B4-BE49-F238E27FC236}">
                <a16:creationId xmlns:a16="http://schemas.microsoft.com/office/drawing/2014/main" id="{ECD1BBE2-DE9E-432E-B552-B96013CEE7EC}"/>
              </a:ext>
            </a:extLst>
          </p:cNvPr>
          <p:cNvSpPr/>
          <p:nvPr/>
        </p:nvSpPr>
        <p:spPr>
          <a:xfrm rot="5696166">
            <a:off x="189425" y="355738"/>
            <a:ext cx="762736" cy="771756"/>
          </a:xfrm>
          <a:prstGeom prst="teardrop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lin ang="135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" name="Serbest Form: Şekil 2">
            <a:extLst>
              <a:ext uri="{FF2B5EF4-FFF2-40B4-BE49-F238E27FC236}">
                <a16:creationId xmlns:a16="http://schemas.microsoft.com/office/drawing/2014/main" id="{C00162B0-24C2-4BA4-AAF0-A7389F386D26}"/>
              </a:ext>
            </a:extLst>
          </p:cNvPr>
          <p:cNvSpPr/>
          <p:nvPr/>
        </p:nvSpPr>
        <p:spPr>
          <a:xfrm>
            <a:off x="908176" y="1154773"/>
            <a:ext cx="283806" cy="1011218"/>
          </a:xfrm>
          <a:custGeom>
            <a:avLst/>
            <a:gdLst>
              <a:gd name="connsiteX0" fmla="*/ 1003 w 283806"/>
              <a:gd name="connsiteY0" fmla="*/ 0 h 1011218"/>
              <a:gd name="connsiteX1" fmla="*/ 97821 w 283806"/>
              <a:gd name="connsiteY1" fmla="*/ 161364 h 1011218"/>
              <a:gd name="connsiteX2" fmla="*/ 1003 w 283806"/>
              <a:gd name="connsiteY2" fmla="*/ 355002 h 1011218"/>
              <a:gd name="connsiteX3" fmla="*/ 173125 w 283806"/>
              <a:gd name="connsiteY3" fmla="*/ 527124 h 1011218"/>
              <a:gd name="connsiteX4" fmla="*/ 248428 w 283806"/>
              <a:gd name="connsiteY4" fmla="*/ 688489 h 1011218"/>
              <a:gd name="connsiteX5" fmla="*/ 280701 w 283806"/>
              <a:gd name="connsiteY5" fmla="*/ 882127 h 1011218"/>
              <a:gd name="connsiteX6" fmla="*/ 280701 w 283806"/>
              <a:gd name="connsiteY6" fmla="*/ 1011218 h 1011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3806" h="1011218">
                <a:moveTo>
                  <a:pt x="1003" y="0"/>
                </a:moveTo>
                <a:cubicBezTo>
                  <a:pt x="49412" y="51098"/>
                  <a:pt x="97821" y="102197"/>
                  <a:pt x="97821" y="161364"/>
                </a:cubicBezTo>
                <a:cubicBezTo>
                  <a:pt x="97821" y="220531"/>
                  <a:pt x="-11548" y="294042"/>
                  <a:pt x="1003" y="355002"/>
                </a:cubicBezTo>
                <a:cubicBezTo>
                  <a:pt x="13554" y="415962"/>
                  <a:pt x="131887" y="471543"/>
                  <a:pt x="173125" y="527124"/>
                </a:cubicBezTo>
                <a:cubicBezTo>
                  <a:pt x="214363" y="582705"/>
                  <a:pt x="230499" y="629322"/>
                  <a:pt x="248428" y="688489"/>
                </a:cubicBezTo>
                <a:cubicBezTo>
                  <a:pt x="266357" y="747656"/>
                  <a:pt x="275322" y="828339"/>
                  <a:pt x="280701" y="882127"/>
                </a:cubicBezTo>
                <a:cubicBezTo>
                  <a:pt x="286080" y="935915"/>
                  <a:pt x="283390" y="973566"/>
                  <a:pt x="280701" y="1011218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248E1B6A-9668-4887-A4BA-437D4F7F40A3}"/>
              </a:ext>
            </a:extLst>
          </p:cNvPr>
          <p:cNvSpPr/>
          <p:nvPr/>
        </p:nvSpPr>
        <p:spPr>
          <a:xfrm rot="2680731" flipV="1">
            <a:off x="874845" y="1121441"/>
            <a:ext cx="66663" cy="6666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Gözyaşı Damlası 4">
            <a:extLst>
              <a:ext uri="{FF2B5EF4-FFF2-40B4-BE49-F238E27FC236}">
                <a16:creationId xmlns:a16="http://schemas.microsoft.com/office/drawing/2014/main" id="{900C93A9-C100-4968-9907-39557E7D7355}"/>
              </a:ext>
            </a:extLst>
          </p:cNvPr>
          <p:cNvSpPr/>
          <p:nvPr/>
        </p:nvSpPr>
        <p:spPr>
          <a:xfrm rot="5696166">
            <a:off x="269304" y="1661171"/>
            <a:ext cx="762736" cy="771756"/>
          </a:xfrm>
          <a:prstGeom prst="teardrop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Serbest Form: Şekil 5">
            <a:extLst>
              <a:ext uri="{FF2B5EF4-FFF2-40B4-BE49-F238E27FC236}">
                <a16:creationId xmlns:a16="http://schemas.microsoft.com/office/drawing/2014/main" id="{2918149F-DCCD-4FA2-99B5-EACD81E07DCC}"/>
              </a:ext>
            </a:extLst>
          </p:cNvPr>
          <p:cNvSpPr/>
          <p:nvPr/>
        </p:nvSpPr>
        <p:spPr>
          <a:xfrm>
            <a:off x="988055" y="2460206"/>
            <a:ext cx="283806" cy="1011218"/>
          </a:xfrm>
          <a:custGeom>
            <a:avLst/>
            <a:gdLst>
              <a:gd name="connsiteX0" fmla="*/ 1003 w 283806"/>
              <a:gd name="connsiteY0" fmla="*/ 0 h 1011218"/>
              <a:gd name="connsiteX1" fmla="*/ 97821 w 283806"/>
              <a:gd name="connsiteY1" fmla="*/ 161364 h 1011218"/>
              <a:gd name="connsiteX2" fmla="*/ 1003 w 283806"/>
              <a:gd name="connsiteY2" fmla="*/ 355002 h 1011218"/>
              <a:gd name="connsiteX3" fmla="*/ 173125 w 283806"/>
              <a:gd name="connsiteY3" fmla="*/ 527124 h 1011218"/>
              <a:gd name="connsiteX4" fmla="*/ 248428 w 283806"/>
              <a:gd name="connsiteY4" fmla="*/ 688489 h 1011218"/>
              <a:gd name="connsiteX5" fmla="*/ 280701 w 283806"/>
              <a:gd name="connsiteY5" fmla="*/ 882127 h 1011218"/>
              <a:gd name="connsiteX6" fmla="*/ 280701 w 283806"/>
              <a:gd name="connsiteY6" fmla="*/ 1011218 h 1011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3806" h="1011218">
                <a:moveTo>
                  <a:pt x="1003" y="0"/>
                </a:moveTo>
                <a:cubicBezTo>
                  <a:pt x="49412" y="51098"/>
                  <a:pt x="97821" y="102197"/>
                  <a:pt x="97821" y="161364"/>
                </a:cubicBezTo>
                <a:cubicBezTo>
                  <a:pt x="97821" y="220531"/>
                  <a:pt x="-11548" y="294042"/>
                  <a:pt x="1003" y="355002"/>
                </a:cubicBezTo>
                <a:cubicBezTo>
                  <a:pt x="13554" y="415962"/>
                  <a:pt x="131887" y="471543"/>
                  <a:pt x="173125" y="527124"/>
                </a:cubicBezTo>
                <a:cubicBezTo>
                  <a:pt x="214363" y="582705"/>
                  <a:pt x="230499" y="629322"/>
                  <a:pt x="248428" y="688489"/>
                </a:cubicBezTo>
                <a:cubicBezTo>
                  <a:pt x="266357" y="747656"/>
                  <a:pt x="275322" y="828339"/>
                  <a:pt x="280701" y="882127"/>
                </a:cubicBezTo>
                <a:cubicBezTo>
                  <a:pt x="286080" y="935915"/>
                  <a:pt x="283390" y="973566"/>
                  <a:pt x="280701" y="1011218"/>
                </a:cubicBezTo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2AB389AE-1D1E-4579-92B0-7EAE80CA2115}"/>
              </a:ext>
            </a:extLst>
          </p:cNvPr>
          <p:cNvSpPr/>
          <p:nvPr/>
        </p:nvSpPr>
        <p:spPr>
          <a:xfrm rot="2680731" flipV="1">
            <a:off x="954724" y="2426874"/>
            <a:ext cx="66663" cy="66663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9" name="Gözyaşı Damlası 8">
            <a:extLst>
              <a:ext uri="{FF2B5EF4-FFF2-40B4-BE49-F238E27FC236}">
                <a16:creationId xmlns:a16="http://schemas.microsoft.com/office/drawing/2014/main" id="{D25B5D1C-E97D-4235-88E5-15BB472C69B2}"/>
              </a:ext>
            </a:extLst>
          </p:cNvPr>
          <p:cNvSpPr/>
          <p:nvPr/>
        </p:nvSpPr>
        <p:spPr>
          <a:xfrm rot="5696166">
            <a:off x="217192" y="2966603"/>
            <a:ext cx="762736" cy="771756"/>
          </a:xfrm>
          <a:prstGeom prst="teardrop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0" name="Serbest Form: Şekil 9">
            <a:extLst>
              <a:ext uri="{FF2B5EF4-FFF2-40B4-BE49-F238E27FC236}">
                <a16:creationId xmlns:a16="http://schemas.microsoft.com/office/drawing/2014/main" id="{8FDB436F-950C-47C4-971D-5BD43AFCD049}"/>
              </a:ext>
            </a:extLst>
          </p:cNvPr>
          <p:cNvSpPr/>
          <p:nvPr/>
        </p:nvSpPr>
        <p:spPr>
          <a:xfrm>
            <a:off x="935943" y="3765638"/>
            <a:ext cx="283806" cy="1011218"/>
          </a:xfrm>
          <a:custGeom>
            <a:avLst/>
            <a:gdLst>
              <a:gd name="connsiteX0" fmla="*/ 1003 w 283806"/>
              <a:gd name="connsiteY0" fmla="*/ 0 h 1011218"/>
              <a:gd name="connsiteX1" fmla="*/ 97821 w 283806"/>
              <a:gd name="connsiteY1" fmla="*/ 161364 h 1011218"/>
              <a:gd name="connsiteX2" fmla="*/ 1003 w 283806"/>
              <a:gd name="connsiteY2" fmla="*/ 355002 h 1011218"/>
              <a:gd name="connsiteX3" fmla="*/ 173125 w 283806"/>
              <a:gd name="connsiteY3" fmla="*/ 527124 h 1011218"/>
              <a:gd name="connsiteX4" fmla="*/ 248428 w 283806"/>
              <a:gd name="connsiteY4" fmla="*/ 688489 h 1011218"/>
              <a:gd name="connsiteX5" fmla="*/ 280701 w 283806"/>
              <a:gd name="connsiteY5" fmla="*/ 882127 h 1011218"/>
              <a:gd name="connsiteX6" fmla="*/ 280701 w 283806"/>
              <a:gd name="connsiteY6" fmla="*/ 1011218 h 1011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3806" h="1011218">
                <a:moveTo>
                  <a:pt x="1003" y="0"/>
                </a:moveTo>
                <a:cubicBezTo>
                  <a:pt x="49412" y="51098"/>
                  <a:pt x="97821" y="102197"/>
                  <a:pt x="97821" y="161364"/>
                </a:cubicBezTo>
                <a:cubicBezTo>
                  <a:pt x="97821" y="220531"/>
                  <a:pt x="-11548" y="294042"/>
                  <a:pt x="1003" y="355002"/>
                </a:cubicBezTo>
                <a:cubicBezTo>
                  <a:pt x="13554" y="415962"/>
                  <a:pt x="131887" y="471543"/>
                  <a:pt x="173125" y="527124"/>
                </a:cubicBezTo>
                <a:cubicBezTo>
                  <a:pt x="214363" y="582705"/>
                  <a:pt x="230499" y="629322"/>
                  <a:pt x="248428" y="688489"/>
                </a:cubicBezTo>
                <a:cubicBezTo>
                  <a:pt x="266357" y="747656"/>
                  <a:pt x="275322" y="828339"/>
                  <a:pt x="280701" y="882127"/>
                </a:cubicBezTo>
                <a:cubicBezTo>
                  <a:pt x="286080" y="935915"/>
                  <a:pt x="283390" y="973566"/>
                  <a:pt x="280701" y="1011218"/>
                </a:cubicBezTo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119170D9-DB5F-49E7-96AB-7C5BCD4194D3}"/>
              </a:ext>
            </a:extLst>
          </p:cNvPr>
          <p:cNvSpPr/>
          <p:nvPr/>
        </p:nvSpPr>
        <p:spPr>
          <a:xfrm rot="2680731" flipV="1">
            <a:off x="902612" y="3732306"/>
            <a:ext cx="66663" cy="66663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6" name="Gözyaşı Damlası 15">
            <a:extLst>
              <a:ext uri="{FF2B5EF4-FFF2-40B4-BE49-F238E27FC236}">
                <a16:creationId xmlns:a16="http://schemas.microsoft.com/office/drawing/2014/main" id="{B76A20AB-B5BE-4258-9892-48FA33E79D1B}"/>
              </a:ext>
            </a:extLst>
          </p:cNvPr>
          <p:cNvSpPr/>
          <p:nvPr/>
        </p:nvSpPr>
        <p:spPr>
          <a:xfrm rot="5696166">
            <a:off x="1541286" y="146832"/>
            <a:ext cx="762736" cy="771756"/>
          </a:xfrm>
          <a:prstGeom prst="teardrop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83F57E48-94EA-4408-B410-EC03C51D19FD}"/>
              </a:ext>
            </a:extLst>
          </p:cNvPr>
          <p:cNvSpPr/>
          <p:nvPr/>
        </p:nvSpPr>
        <p:spPr>
          <a:xfrm rot="2680731" flipV="1">
            <a:off x="2226706" y="912535"/>
            <a:ext cx="66663" cy="66663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0" name="Gözyaşı Damlası 19">
            <a:extLst>
              <a:ext uri="{FF2B5EF4-FFF2-40B4-BE49-F238E27FC236}">
                <a16:creationId xmlns:a16="http://schemas.microsoft.com/office/drawing/2014/main" id="{4F138C99-5F98-483C-8FB9-E18D812C3D36}"/>
              </a:ext>
            </a:extLst>
          </p:cNvPr>
          <p:cNvSpPr/>
          <p:nvPr/>
        </p:nvSpPr>
        <p:spPr>
          <a:xfrm rot="5696166">
            <a:off x="266529" y="4315271"/>
            <a:ext cx="762736" cy="771756"/>
          </a:xfrm>
          <a:prstGeom prst="teardrop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1" name="Serbest Form: Şekil 20">
            <a:extLst>
              <a:ext uri="{FF2B5EF4-FFF2-40B4-BE49-F238E27FC236}">
                <a16:creationId xmlns:a16="http://schemas.microsoft.com/office/drawing/2014/main" id="{4DAD09C3-3F96-4BA3-BC15-BCA567B2FA43}"/>
              </a:ext>
            </a:extLst>
          </p:cNvPr>
          <p:cNvSpPr/>
          <p:nvPr/>
        </p:nvSpPr>
        <p:spPr>
          <a:xfrm>
            <a:off x="985280" y="5114306"/>
            <a:ext cx="283806" cy="1011218"/>
          </a:xfrm>
          <a:custGeom>
            <a:avLst/>
            <a:gdLst>
              <a:gd name="connsiteX0" fmla="*/ 1003 w 283806"/>
              <a:gd name="connsiteY0" fmla="*/ 0 h 1011218"/>
              <a:gd name="connsiteX1" fmla="*/ 97821 w 283806"/>
              <a:gd name="connsiteY1" fmla="*/ 161364 h 1011218"/>
              <a:gd name="connsiteX2" fmla="*/ 1003 w 283806"/>
              <a:gd name="connsiteY2" fmla="*/ 355002 h 1011218"/>
              <a:gd name="connsiteX3" fmla="*/ 173125 w 283806"/>
              <a:gd name="connsiteY3" fmla="*/ 527124 h 1011218"/>
              <a:gd name="connsiteX4" fmla="*/ 248428 w 283806"/>
              <a:gd name="connsiteY4" fmla="*/ 688489 h 1011218"/>
              <a:gd name="connsiteX5" fmla="*/ 280701 w 283806"/>
              <a:gd name="connsiteY5" fmla="*/ 882127 h 1011218"/>
              <a:gd name="connsiteX6" fmla="*/ 280701 w 283806"/>
              <a:gd name="connsiteY6" fmla="*/ 1011218 h 1011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3806" h="1011218">
                <a:moveTo>
                  <a:pt x="1003" y="0"/>
                </a:moveTo>
                <a:cubicBezTo>
                  <a:pt x="49412" y="51098"/>
                  <a:pt x="97821" y="102197"/>
                  <a:pt x="97821" y="161364"/>
                </a:cubicBezTo>
                <a:cubicBezTo>
                  <a:pt x="97821" y="220531"/>
                  <a:pt x="-11548" y="294042"/>
                  <a:pt x="1003" y="355002"/>
                </a:cubicBezTo>
                <a:cubicBezTo>
                  <a:pt x="13554" y="415962"/>
                  <a:pt x="131887" y="471543"/>
                  <a:pt x="173125" y="527124"/>
                </a:cubicBezTo>
                <a:cubicBezTo>
                  <a:pt x="214363" y="582705"/>
                  <a:pt x="230499" y="629322"/>
                  <a:pt x="248428" y="688489"/>
                </a:cubicBezTo>
                <a:cubicBezTo>
                  <a:pt x="266357" y="747656"/>
                  <a:pt x="275322" y="828339"/>
                  <a:pt x="280701" y="882127"/>
                </a:cubicBezTo>
                <a:cubicBezTo>
                  <a:pt x="286080" y="935915"/>
                  <a:pt x="283390" y="973566"/>
                  <a:pt x="280701" y="1011218"/>
                </a:cubicBezTo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0EBD455F-70A0-4ECD-B2EB-65B04C057E8E}"/>
              </a:ext>
            </a:extLst>
          </p:cNvPr>
          <p:cNvSpPr/>
          <p:nvPr/>
        </p:nvSpPr>
        <p:spPr>
          <a:xfrm rot="2680731" flipV="1">
            <a:off x="951949" y="5080974"/>
            <a:ext cx="66663" cy="66663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3" name="Gözyaşı Damlası 22">
            <a:extLst>
              <a:ext uri="{FF2B5EF4-FFF2-40B4-BE49-F238E27FC236}">
                <a16:creationId xmlns:a16="http://schemas.microsoft.com/office/drawing/2014/main" id="{275AA4AC-72AD-444B-982D-5145954D933A}"/>
              </a:ext>
            </a:extLst>
          </p:cNvPr>
          <p:cNvSpPr/>
          <p:nvPr/>
        </p:nvSpPr>
        <p:spPr>
          <a:xfrm rot="5696166">
            <a:off x="266529" y="5733370"/>
            <a:ext cx="762736" cy="771756"/>
          </a:xfrm>
          <a:prstGeom prst="teardrop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4" name="Serbest Form: Şekil 23">
            <a:extLst>
              <a:ext uri="{FF2B5EF4-FFF2-40B4-BE49-F238E27FC236}">
                <a16:creationId xmlns:a16="http://schemas.microsoft.com/office/drawing/2014/main" id="{0C346342-0398-49B5-A3C9-BB16F548C0EA}"/>
              </a:ext>
            </a:extLst>
          </p:cNvPr>
          <p:cNvSpPr/>
          <p:nvPr/>
        </p:nvSpPr>
        <p:spPr>
          <a:xfrm>
            <a:off x="985280" y="6532405"/>
            <a:ext cx="283806" cy="1011218"/>
          </a:xfrm>
          <a:custGeom>
            <a:avLst/>
            <a:gdLst>
              <a:gd name="connsiteX0" fmla="*/ 1003 w 283806"/>
              <a:gd name="connsiteY0" fmla="*/ 0 h 1011218"/>
              <a:gd name="connsiteX1" fmla="*/ 97821 w 283806"/>
              <a:gd name="connsiteY1" fmla="*/ 161364 h 1011218"/>
              <a:gd name="connsiteX2" fmla="*/ 1003 w 283806"/>
              <a:gd name="connsiteY2" fmla="*/ 355002 h 1011218"/>
              <a:gd name="connsiteX3" fmla="*/ 173125 w 283806"/>
              <a:gd name="connsiteY3" fmla="*/ 527124 h 1011218"/>
              <a:gd name="connsiteX4" fmla="*/ 248428 w 283806"/>
              <a:gd name="connsiteY4" fmla="*/ 688489 h 1011218"/>
              <a:gd name="connsiteX5" fmla="*/ 280701 w 283806"/>
              <a:gd name="connsiteY5" fmla="*/ 882127 h 1011218"/>
              <a:gd name="connsiteX6" fmla="*/ 280701 w 283806"/>
              <a:gd name="connsiteY6" fmla="*/ 1011218 h 1011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3806" h="1011218">
                <a:moveTo>
                  <a:pt x="1003" y="0"/>
                </a:moveTo>
                <a:cubicBezTo>
                  <a:pt x="49412" y="51098"/>
                  <a:pt x="97821" y="102197"/>
                  <a:pt x="97821" y="161364"/>
                </a:cubicBezTo>
                <a:cubicBezTo>
                  <a:pt x="97821" y="220531"/>
                  <a:pt x="-11548" y="294042"/>
                  <a:pt x="1003" y="355002"/>
                </a:cubicBezTo>
                <a:cubicBezTo>
                  <a:pt x="13554" y="415962"/>
                  <a:pt x="131887" y="471543"/>
                  <a:pt x="173125" y="527124"/>
                </a:cubicBezTo>
                <a:cubicBezTo>
                  <a:pt x="214363" y="582705"/>
                  <a:pt x="230499" y="629322"/>
                  <a:pt x="248428" y="688489"/>
                </a:cubicBezTo>
                <a:cubicBezTo>
                  <a:pt x="266357" y="747656"/>
                  <a:pt x="275322" y="828339"/>
                  <a:pt x="280701" y="882127"/>
                </a:cubicBezTo>
                <a:cubicBezTo>
                  <a:pt x="286080" y="935915"/>
                  <a:pt x="283390" y="973566"/>
                  <a:pt x="280701" y="1011218"/>
                </a:cubicBezTo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9C0EE716-6F48-44EF-A1CB-4362F802FC98}"/>
              </a:ext>
            </a:extLst>
          </p:cNvPr>
          <p:cNvSpPr/>
          <p:nvPr/>
        </p:nvSpPr>
        <p:spPr>
          <a:xfrm rot="2680731" flipV="1">
            <a:off x="951949" y="6499073"/>
            <a:ext cx="66663" cy="66663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6" name="Gözyaşı Damlası 25">
            <a:extLst>
              <a:ext uri="{FF2B5EF4-FFF2-40B4-BE49-F238E27FC236}">
                <a16:creationId xmlns:a16="http://schemas.microsoft.com/office/drawing/2014/main" id="{3CE01D7D-DF5C-40B6-87A8-F333226F4C71}"/>
              </a:ext>
            </a:extLst>
          </p:cNvPr>
          <p:cNvSpPr/>
          <p:nvPr/>
        </p:nvSpPr>
        <p:spPr>
          <a:xfrm rot="5696166">
            <a:off x="275899" y="7104331"/>
            <a:ext cx="762736" cy="771756"/>
          </a:xfrm>
          <a:prstGeom prst="teardrop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7" name="Serbest Form: Şekil 26">
            <a:extLst>
              <a:ext uri="{FF2B5EF4-FFF2-40B4-BE49-F238E27FC236}">
                <a16:creationId xmlns:a16="http://schemas.microsoft.com/office/drawing/2014/main" id="{5D0361E8-7525-4D1B-A648-663EB1B04175}"/>
              </a:ext>
            </a:extLst>
          </p:cNvPr>
          <p:cNvSpPr/>
          <p:nvPr/>
        </p:nvSpPr>
        <p:spPr>
          <a:xfrm>
            <a:off x="994650" y="7903366"/>
            <a:ext cx="283806" cy="1011218"/>
          </a:xfrm>
          <a:custGeom>
            <a:avLst/>
            <a:gdLst>
              <a:gd name="connsiteX0" fmla="*/ 1003 w 283806"/>
              <a:gd name="connsiteY0" fmla="*/ 0 h 1011218"/>
              <a:gd name="connsiteX1" fmla="*/ 97821 w 283806"/>
              <a:gd name="connsiteY1" fmla="*/ 161364 h 1011218"/>
              <a:gd name="connsiteX2" fmla="*/ 1003 w 283806"/>
              <a:gd name="connsiteY2" fmla="*/ 355002 h 1011218"/>
              <a:gd name="connsiteX3" fmla="*/ 173125 w 283806"/>
              <a:gd name="connsiteY3" fmla="*/ 527124 h 1011218"/>
              <a:gd name="connsiteX4" fmla="*/ 248428 w 283806"/>
              <a:gd name="connsiteY4" fmla="*/ 688489 h 1011218"/>
              <a:gd name="connsiteX5" fmla="*/ 280701 w 283806"/>
              <a:gd name="connsiteY5" fmla="*/ 882127 h 1011218"/>
              <a:gd name="connsiteX6" fmla="*/ 280701 w 283806"/>
              <a:gd name="connsiteY6" fmla="*/ 1011218 h 1011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3806" h="1011218">
                <a:moveTo>
                  <a:pt x="1003" y="0"/>
                </a:moveTo>
                <a:cubicBezTo>
                  <a:pt x="49412" y="51098"/>
                  <a:pt x="97821" y="102197"/>
                  <a:pt x="97821" y="161364"/>
                </a:cubicBezTo>
                <a:cubicBezTo>
                  <a:pt x="97821" y="220531"/>
                  <a:pt x="-11548" y="294042"/>
                  <a:pt x="1003" y="355002"/>
                </a:cubicBezTo>
                <a:cubicBezTo>
                  <a:pt x="13554" y="415962"/>
                  <a:pt x="131887" y="471543"/>
                  <a:pt x="173125" y="527124"/>
                </a:cubicBezTo>
                <a:cubicBezTo>
                  <a:pt x="214363" y="582705"/>
                  <a:pt x="230499" y="629322"/>
                  <a:pt x="248428" y="688489"/>
                </a:cubicBezTo>
                <a:cubicBezTo>
                  <a:pt x="266357" y="747656"/>
                  <a:pt x="275322" y="828339"/>
                  <a:pt x="280701" y="882127"/>
                </a:cubicBezTo>
                <a:cubicBezTo>
                  <a:pt x="286080" y="935915"/>
                  <a:pt x="283390" y="973566"/>
                  <a:pt x="280701" y="1011218"/>
                </a:cubicBezTo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5C8E5490-23D9-4996-BA70-753D3CCD9C8E}"/>
              </a:ext>
            </a:extLst>
          </p:cNvPr>
          <p:cNvSpPr/>
          <p:nvPr/>
        </p:nvSpPr>
        <p:spPr>
          <a:xfrm rot="2680731" flipV="1">
            <a:off x="961319" y="7870034"/>
            <a:ext cx="66663" cy="66663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9" name="Gözyaşı Damlası 28">
            <a:extLst>
              <a:ext uri="{FF2B5EF4-FFF2-40B4-BE49-F238E27FC236}">
                <a16:creationId xmlns:a16="http://schemas.microsoft.com/office/drawing/2014/main" id="{259CD260-7167-431B-9587-73B11AD79CCA}"/>
              </a:ext>
            </a:extLst>
          </p:cNvPr>
          <p:cNvSpPr/>
          <p:nvPr/>
        </p:nvSpPr>
        <p:spPr>
          <a:xfrm rot="5696166">
            <a:off x="277645" y="8522430"/>
            <a:ext cx="762736" cy="771756"/>
          </a:xfrm>
          <a:prstGeom prst="teardrop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0" name="Serbest Form: Şekil 29">
            <a:extLst>
              <a:ext uri="{FF2B5EF4-FFF2-40B4-BE49-F238E27FC236}">
                <a16:creationId xmlns:a16="http://schemas.microsoft.com/office/drawing/2014/main" id="{5E45D588-8BC6-42ED-9FBC-08BE04CBFEBC}"/>
              </a:ext>
            </a:extLst>
          </p:cNvPr>
          <p:cNvSpPr/>
          <p:nvPr/>
        </p:nvSpPr>
        <p:spPr>
          <a:xfrm>
            <a:off x="996396" y="9321465"/>
            <a:ext cx="283806" cy="1011218"/>
          </a:xfrm>
          <a:custGeom>
            <a:avLst/>
            <a:gdLst>
              <a:gd name="connsiteX0" fmla="*/ 1003 w 283806"/>
              <a:gd name="connsiteY0" fmla="*/ 0 h 1011218"/>
              <a:gd name="connsiteX1" fmla="*/ 97821 w 283806"/>
              <a:gd name="connsiteY1" fmla="*/ 161364 h 1011218"/>
              <a:gd name="connsiteX2" fmla="*/ 1003 w 283806"/>
              <a:gd name="connsiteY2" fmla="*/ 355002 h 1011218"/>
              <a:gd name="connsiteX3" fmla="*/ 173125 w 283806"/>
              <a:gd name="connsiteY3" fmla="*/ 527124 h 1011218"/>
              <a:gd name="connsiteX4" fmla="*/ 248428 w 283806"/>
              <a:gd name="connsiteY4" fmla="*/ 688489 h 1011218"/>
              <a:gd name="connsiteX5" fmla="*/ 280701 w 283806"/>
              <a:gd name="connsiteY5" fmla="*/ 882127 h 1011218"/>
              <a:gd name="connsiteX6" fmla="*/ 280701 w 283806"/>
              <a:gd name="connsiteY6" fmla="*/ 1011218 h 1011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3806" h="1011218">
                <a:moveTo>
                  <a:pt x="1003" y="0"/>
                </a:moveTo>
                <a:cubicBezTo>
                  <a:pt x="49412" y="51098"/>
                  <a:pt x="97821" y="102197"/>
                  <a:pt x="97821" y="161364"/>
                </a:cubicBezTo>
                <a:cubicBezTo>
                  <a:pt x="97821" y="220531"/>
                  <a:pt x="-11548" y="294042"/>
                  <a:pt x="1003" y="355002"/>
                </a:cubicBezTo>
                <a:cubicBezTo>
                  <a:pt x="13554" y="415962"/>
                  <a:pt x="131887" y="471543"/>
                  <a:pt x="173125" y="527124"/>
                </a:cubicBezTo>
                <a:cubicBezTo>
                  <a:pt x="214363" y="582705"/>
                  <a:pt x="230499" y="629322"/>
                  <a:pt x="248428" y="688489"/>
                </a:cubicBezTo>
                <a:cubicBezTo>
                  <a:pt x="266357" y="747656"/>
                  <a:pt x="275322" y="828339"/>
                  <a:pt x="280701" y="882127"/>
                </a:cubicBezTo>
                <a:cubicBezTo>
                  <a:pt x="286080" y="935915"/>
                  <a:pt x="283390" y="973566"/>
                  <a:pt x="280701" y="1011218"/>
                </a:cubicBezTo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B595CEAB-B73D-4373-AB6F-F15EDA2A3780}"/>
              </a:ext>
            </a:extLst>
          </p:cNvPr>
          <p:cNvSpPr/>
          <p:nvPr/>
        </p:nvSpPr>
        <p:spPr>
          <a:xfrm rot="2680731" flipV="1">
            <a:off x="963065" y="9288133"/>
            <a:ext cx="66663" cy="66663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2" name="Serbest Form: Şekil 31">
            <a:extLst>
              <a:ext uri="{FF2B5EF4-FFF2-40B4-BE49-F238E27FC236}">
                <a16:creationId xmlns:a16="http://schemas.microsoft.com/office/drawing/2014/main" id="{13E7A7AC-9D53-4DF8-9FAB-7AA711AB8708}"/>
              </a:ext>
            </a:extLst>
          </p:cNvPr>
          <p:cNvSpPr/>
          <p:nvPr/>
        </p:nvSpPr>
        <p:spPr>
          <a:xfrm>
            <a:off x="2233142" y="870354"/>
            <a:ext cx="505609" cy="86463"/>
          </a:xfrm>
          <a:custGeom>
            <a:avLst/>
            <a:gdLst>
              <a:gd name="connsiteX0" fmla="*/ 0 w 505609"/>
              <a:gd name="connsiteY0" fmla="*/ 54190 h 86463"/>
              <a:gd name="connsiteX1" fmla="*/ 172122 w 505609"/>
              <a:gd name="connsiteY1" fmla="*/ 54190 h 86463"/>
              <a:gd name="connsiteX2" fmla="*/ 301214 w 505609"/>
              <a:gd name="connsiteY2" fmla="*/ 402 h 86463"/>
              <a:gd name="connsiteX3" fmla="*/ 505609 w 505609"/>
              <a:gd name="connsiteY3" fmla="*/ 86463 h 86463"/>
              <a:gd name="connsiteX4" fmla="*/ 505609 w 505609"/>
              <a:gd name="connsiteY4" fmla="*/ 86463 h 864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5609" h="86463">
                <a:moveTo>
                  <a:pt x="0" y="54190"/>
                </a:moveTo>
                <a:cubicBezTo>
                  <a:pt x="60960" y="58672"/>
                  <a:pt x="121920" y="63155"/>
                  <a:pt x="172122" y="54190"/>
                </a:cubicBezTo>
                <a:cubicBezTo>
                  <a:pt x="222324" y="45225"/>
                  <a:pt x="245633" y="-4977"/>
                  <a:pt x="301214" y="402"/>
                </a:cubicBezTo>
                <a:cubicBezTo>
                  <a:pt x="356795" y="5781"/>
                  <a:pt x="505609" y="86463"/>
                  <a:pt x="505609" y="86463"/>
                </a:cubicBezTo>
                <a:lnTo>
                  <a:pt x="505609" y="86463"/>
                </a:lnTo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3" name="Gözyaşı Damlası 32">
            <a:extLst>
              <a:ext uri="{FF2B5EF4-FFF2-40B4-BE49-F238E27FC236}">
                <a16:creationId xmlns:a16="http://schemas.microsoft.com/office/drawing/2014/main" id="{62827008-917A-4571-B96E-46DB63B9EEC3}"/>
              </a:ext>
            </a:extLst>
          </p:cNvPr>
          <p:cNvSpPr/>
          <p:nvPr/>
        </p:nvSpPr>
        <p:spPr>
          <a:xfrm rot="5696166">
            <a:off x="2733391" y="148694"/>
            <a:ext cx="762736" cy="771756"/>
          </a:xfrm>
          <a:prstGeom prst="teardrop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8D1E7BD2-2FFE-4317-91BF-74B462405F18}"/>
              </a:ext>
            </a:extLst>
          </p:cNvPr>
          <p:cNvSpPr/>
          <p:nvPr/>
        </p:nvSpPr>
        <p:spPr>
          <a:xfrm rot="2680731" flipV="1">
            <a:off x="3418811" y="914397"/>
            <a:ext cx="66663" cy="66663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5" name="Serbest Form: Şekil 34">
            <a:extLst>
              <a:ext uri="{FF2B5EF4-FFF2-40B4-BE49-F238E27FC236}">
                <a16:creationId xmlns:a16="http://schemas.microsoft.com/office/drawing/2014/main" id="{B98151EF-3B0F-4EB9-9CD5-F01E56FE868B}"/>
              </a:ext>
            </a:extLst>
          </p:cNvPr>
          <p:cNvSpPr/>
          <p:nvPr/>
        </p:nvSpPr>
        <p:spPr>
          <a:xfrm>
            <a:off x="3425247" y="872216"/>
            <a:ext cx="505609" cy="86463"/>
          </a:xfrm>
          <a:custGeom>
            <a:avLst/>
            <a:gdLst>
              <a:gd name="connsiteX0" fmla="*/ 0 w 505609"/>
              <a:gd name="connsiteY0" fmla="*/ 54190 h 86463"/>
              <a:gd name="connsiteX1" fmla="*/ 172122 w 505609"/>
              <a:gd name="connsiteY1" fmla="*/ 54190 h 86463"/>
              <a:gd name="connsiteX2" fmla="*/ 301214 w 505609"/>
              <a:gd name="connsiteY2" fmla="*/ 402 h 86463"/>
              <a:gd name="connsiteX3" fmla="*/ 505609 w 505609"/>
              <a:gd name="connsiteY3" fmla="*/ 86463 h 86463"/>
              <a:gd name="connsiteX4" fmla="*/ 505609 w 505609"/>
              <a:gd name="connsiteY4" fmla="*/ 86463 h 864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5609" h="86463">
                <a:moveTo>
                  <a:pt x="0" y="54190"/>
                </a:moveTo>
                <a:cubicBezTo>
                  <a:pt x="60960" y="58672"/>
                  <a:pt x="121920" y="63155"/>
                  <a:pt x="172122" y="54190"/>
                </a:cubicBezTo>
                <a:cubicBezTo>
                  <a:pt x="222324" y="45225"/>
                  <a:pt x="245633" y="-4977"/>
                  <a:pt x="301214" y="402"/>
                </a:cubicBezTo>
                <a:cubicBezTo>
                  <a:pt x="356795" y="5781"/>
                  <a:pt x="505609" y="86463"/>
                  <a:pt x="505609" y="86463"/>
                </a:cubicBezTo>
                <a:lnTo>
                  <a:pt x="505609" y="86463"/>
                </a:lnTo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6" name="Gözyaşı Damlası 35">
            <a:extLst>
              <a:ext uri="{FF2B5EF4-FFF2-40B4-BE49-F238E27FC236}">
                <a16:creationId xmlns:a16="http://schemas.microsoft.com/office/drawing/2014/main" id="{B7204CB3-BCB3-4E5B-8641-507D0B44C4C6}"/>
              </a:ext>
            </a:extLst>
          </p:cNvPr>
          <p:cNvSpPr/>
          <p:nvPr/>
        </p:nvSpPr>
        <p:spPr>
          <a:xfrm rot="5696166">
            <a:off x="3921386" y="170597"/>
            <a:ext cx="762736" cy="771756"/>
          </a:xfrm>
          <a:prstGeom prst="teardrop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F5B53AEE-D001-46B5-96B5-8222C74DE445}"/>
              </a:ext>
            </a:extLst>
          </p:cNvPr>
          <p:cNvSpPr/>
          <p:nvPr/>
        </p:nvSpPr>
        <p:spPr>
          <a:xfrm rot="2680731" flipV="1">
            <a:off x="4606806" y="936300"/>
            <a:ext cx="66663" cy="66663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2" name="Serbest Form: Şekil 61">
            <a:extLst>
              <a:ext uri="{FF2B5EF4-FFF2-40B4-BE49-F238E27FC236}">
                <a16:creationId xmlns:a16="http://schemas.microsoft.com/office/drawing/2014/main" id="{A9C2D8B5-F869-4ECF-B598-A98317E9E1A7}"/>
              </a:ext>
            </a:extLst>
          </p:cNvPr>
          <p:cNvSpPr/>
          <p:nvPr/>
        </p:nvSpPr>
        <p:spPr>
          <a:xfrm>
            <a:off x="4613242" y="894119"/>
            <a:ext cx="505609" cy="86463"/>
          </a:xfrm>
          <a:custGeom>
            <a:avLst/>
            <a:gdLst>
              <a:gd name="connsiteX0" fmla="*/ 0 w 505609"/>
              <a:gd name="connsiteY0" fmla="*/ 54190 h 86463"/>
              <a:gd name="connsiteX1" fmla="*/ 172122 w 505609"/>
              <a:gd name="connsiteY1" fmla="*/ 54190 h 86463"/>
              <a:gd name="connsiteX2" fmla="*/ 301214 w 505609"/>
              <a:gd name="connsiteY2" fmla="*/ 402 h 86463"/>
              <a:gd name="connsiteX3" fmla="*/ 505609 w 505609"/>
              <a:gd name="connsiteY3" fmla="*/ 86463 h 86463"/>
              <a:gd name="connsiteX4" fmla="*/ 505609 w 505609"/>
              <a:gd name="connsiteY4" fmla="*/ 86463 h 864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5609" h="86463">
                <a:moveTo>
                  <a:pt x="0" y="54190"/>
                </a:moveTo>
                <a:cubicBezTo>
                  <a:pt x="60960" y="58672"/>
                  <a:pt x="121920" y="63155"/>
                  <a:pt x="172122" y="54190"/>
                </a:cubicBezTo>
                <a:cubicBezTo>
                  <a:pt x="222324" y="45225"/>
                  <a:pt x="245633" y="-4977"/>
                  <a:pt x="301214" y="402"/>
                </a:cubicBezTo>
                <a:cubicBezTo>
                  <a:pt x="356795" y="5781"/>
                  <a:pt x="505609" y="86463"/>
                  <a:pt x="505609" y="86463"/>
                </a:cubicBezTo>
                <a:lnTo>
                  <a:pt x="505609" y="86463"/>
                </a:lnTo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9" name="Gözyaşı Damlası 68">
            <a:extLst>
              <a:ext uri="{FF2B5EF4-FFF2-40B4-BE49-F238E27FC236}">
                <a16:creationId xmlns:a16="http://schemas.microsoft.com/office/drawing/2014/main" id="{752E9E8D-9884-4A47-8E46-D1AD801205CE}"/>
              </a:ext>
            </a:extLst>
          </p:cNvPr>
          <p:cNvSpPr/>
          <p:nvPr/>
        </p:nvSpPr>
        <p:spPr>
          <a:xfrm rot="5696166">
            <a:off x="5105270" y="179890"/>
            <a:ext cx="762736" cy="771756"/>
          </a:xfrm>
          <a:prstGeom prst="teardrop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32" name="Oval 131">
            <a:extLst>
              <a:ext uri="{FF2B5EF4-FFF2-40B4-BE49-F238E27FC236}">
                <a16:creationId xmlns:a16="http://schemas.microsoft.com/office/drawing/2014/main" id="{878DD04E-35B3-406B-B180-0312040C8981}"/>
              </a:ext>
            </a:extLst>
          </p:cNvPr>
          <p:cNvSpPr/>
          <p:nvPr/>
        </p:nvSpPr>
        <p:spPr>
          <a:xfrm rot="2680731" flipV="1">
            <a:off x="5790690" y="945593"/>
            <a:ext cx="66663" cy="66663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34" name="Serbest Form: Şekil 133">
            <a:extLst>
              <a:ext uri="{FF2B5EF4-FFF2-40B4-BE49-F238E27FC236}">
                <a16:creationId xmlns:a16="http://schemas.microsoft.com/office/drawing/2014/main" id="{774DA0FC-9996-4664-BDEA-D552BA3DE850}"/>
              </a:ext>
            </a:extLst>
          </p:cNvPr>
          <p:cNvSpPr/>
          <p:nvPr/>
        </p:nvSpPr>
        <p:spPr>
          <a:xfrm>
            <a:off x="5797126" y="903412"/>
            <a:ext cx="505609" cy="86463"/>
          </a:xfrm>
          <a:custGeom>
            <a:avLst/>
            <a:gdLst>
              <a:gd name="connsiteX0" fmla="*/ 0 w 505609"/>
              <a:gd name="connsiteY0" fmla="*/ 54190 h 86463"/>
              <a:gd name="connsiteX1" fmla="*/ 172122 w 505609"/>
              <a:gd name="connsiteY1" fmla="*/ 54190 h 86463"/>
              <a:gd name="connsiteX2" fmla="*/ 301214 w 505609"/>
              <a:gd name="connsiteY2" fmla="*/ 402 h 86463"/>
              <a:gd name="connsiteX3" fmla="*/ 505609 w 505609"/>
              <a:gd name="connsiteY3" fmla="*/ 86463 h 86463"/>
              <a:gd name="connsiteX4" fmla="*/ 505609 w 505609"/>
              <a:gd name="connsiteY4" fmla="*/ 86463 h 864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5609" h="86463">
                <a:moveTo>
                  <a:pt x="0" y="54190"/>
                </a:moveTo>
                <a:cubicBezTo>
                  <a:pt x="60960" y="58672"/>
                  <a:pt x="121920" y="63155"/>
                  <a:pt x="172122" y="54190"/>
                </a:cubicBezTo>
                <a:cubicBezTo>
                  <a:pt x="222324" y="45225"/>
                  <a:pt x="245633" y="-4977"/>
                  <a:pt x="301214" y="402"/>
                </a:cubicBezTo>
                <a:cubicBezTo>
                  <a:pt x="356795" y="5781"/>
                  <a:pt x="505609" y="86463"/>
                  <a:pt x="505609" y="86463"/>
                </a:cubicBezTo>
                <a:lnTo>
                  <a:pt x="505609" y="86463"/>
                </a:lnTo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36" name="Gözyaşı Damlası 135">
            <a:extLst>
              <a:ext uri="{FF2B5EF4-FFF2-40B4-BE49-F238E27FC236}">
                <a16:creationId xmlns:a16="http://schemas.microsoft.com/office/drawing/2014/main" id="{A434E240-C152-433D-8800-354898399F84}"/>
              </a:ext>
            </a:extLst>
          </p:cNvPr>
          <p:cNvSpPr/>
          <p:nvPr/>
        </p:nvSpPr>
        <p:spPr>
          <a:xfrm rot="5696166">
            <a:off x="6252574" y="170350"/>
            <a:ext cx="762736" cy="771756"/>
          </a:xfrm>
          <a:prstGeom prst="teardrop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38" name="Oval 137">
            <a:extLst>
              <a:ext uri="{FF2B5EF4-FFF2-40B4-BE49-F238E27FC236}">
                <a16:creationId xmlns:a16="http://schemas.microsoft.com/office/drawing/2014/main" id="{1F4BDD01-AF77-48D7-B55F-EF0E6FBBDF18}"/>
              </a:ext>
            </a:extLst>
          </p:cNvPr>
          <p:cNvSpPr/>
          <p:nvPr/>
        </p:nvSpPr>
        <p:spPr>
          <a:xfrm rot="2680731" flipV="1">
            <a:off x="6937994" y="936053"/>
            <a:ext cx="66663" cy="66663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40" name="Serbest Form: Şekil 139">
            <a:extLst>
              <a:ext uri="{FF2B5EF4-FFF2-40B4-BE49-F238E27FC236}">
                <a16:creationId xmlns:a16="http://schemas.microsoft.com/office/drawing/2014/main" id="{35AB1A8D-FFF3-462F-84B6-20FF7B3F8A30}"/>
              </a:ext>
            </a:extLst>
          </p:cNvPr>
          <p:cNvSpPr/>
          <p:nvPr/>
        </p:nvSpPr>
        <p:spPr>
          <a:xfrm>
            <a:off x="6944430" y="893872"/>
            <a:ext cx="505609" cy="86463"/>
          </a:xfrm>
          <a:custGeom>
            <a:avLst/>
            <a:gdLst>
              <a:gd name="connsiteX0" fmla="*/ 0 w 505609"/>
              <a:gd name="connsiteY0" fmla="*/ 54190 h 86463"/>
              <a:gd name="connsiteX1" fmla="*/ 172122 w 505609"/>
              <a:gd name="connsiteY1" fmla="*/ 54190 h 86463"/>
              <a:gd name="connsiteX2" fmla="*/ 301214 w 505609"/>
              <a:gd name="connsiteY2" fmla="*/ 402 h 86463"/>
              <a:gd name="connsiteX3" fmla="*/ 505609 w 505609"/>
              <a:gd name="connsiteY3" fmla="*/ 86463 h 86463"/>
              <a:gd name="connsiteX4" fmla="*/ 505609 w 505609"/>
              <a:gd name="connsiteY4" fmla="*/ 86463 h 864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5609" h="86463">
                <a:moveTo>
                  <a:pt x="0" y="54190"/>
                </a:moveTo>
                <a:cubicBezTo>
                  <a:pt x="60960" y="58672"/>
                  <a:pt x="121920" y="63155"/>
                  <a:pt x="172122" y="54190"/>
                </a:cubicBezTo>
                <a:cubicBezTo>
                  <a:pt x="222324" y="45225"/>
                  <a:pt x="245633" y="-4977"/>
                  <a:pt x="301214" y="402"/>
                </a:cubicBezTo>
                <a:cubicBezTo>
                  <a:pt x="356795" y="5781"/>
                  <a:pt x="505609" y="86463"/>
                  <a:pt x="505609" y="86463"/>
                </a:cubicBezTo>
                <a:lnTo>
                  <a:pt x="505609" y="86463"/>
                </a:lnTo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8" name="Metin kutusu 17">
            <a:extLst>
              <a:ext uri="{FF2B5EF4-FFF2-40B4-BE49-F238E27FC236}">
                <a16:creationId xmlns:a16="http://schemas.microsoft.com/office/drawing/2014/main" id="{31A16A86-7717-4F55-85A8-725600ECBF42}"/>
              </a:ext>
            </a:extLst>
          </p:cNvPr>
          <p:cNvSpPr txBox="1"/>
          <p:nvPr/>
        </p:nvSpPr>
        <p:spPr>
          <a:xfrm>
            <a:off x="1318552" y="1204190"/>
            <a:ext cx="591700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>
                <a:solidFill>
                  <a:srgbClr val="FF0000"/>
                </a:solidFill>
                <a:latin typeface="TTKB Dik Temel Abece Dot" pitchFamily="2" charset="-94"/>
              </a:rPr>
              <a:t>T </a:t>
            </a:r>
            <a:r>
              <a:rPr lang="tr-TR" sz="4000" dirty="0" err="1">
                <a:solidFill>
                  <a:srgbClr val="FF0000"/>
                </a:solidFill>
                <a:latin typeface="TTKB Dik Temel Abece Dot" pitchFamily="2" charset="-94"/>
              </a:rPr>
              <a:t>T</a:t>
            </a:r>
            <a:r>
              <a:rPr lang="tr-TR" sz="4000" dirty="0">
                <a:solidFill>
                  <a:srgbClr val="FF0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0000"/>
                </a:solidFill>
                <a:latin typeface="TTKB Dik Temel Abece Dot" pitchFamily="2" charset="-94"/>
              </a:rPr>
              <a:t>T</a:t>
            </a:r>
            <a:r>
              <a:rPr lang="tr-TR" sz="4000" dirty="0">
                <a:solidFill>
                  <a:srgbClr val="FF0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0000"/>
                </a:solidFill>
                <a:latin typeface="TTKB Dik Temel Abece Dot" pitchFamily="2" charset="-94"/>
              </a:rPr>
              <a:t>T</a:t>
            </a:r>
            <a:r>
              <a:rPr lang="tr-TR" sz="4000" dirty="0">
                <a:solidFill>
                  <a:srgbClr val="FF0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0000"/>
                </a:solidFill>
                <a:latin typeface="TTKB Dik Temel Abece Dot" pitchFamily="2" charset="-94"/>
              </a:rPr>
              <a:t>T</a:t>
            </a:r>
            <a:r>
              <a:rPr lang="tr-TR" sz="4000" dirty="0">
                <a:solidFill>
                  <a:srgbClr val="FF0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0000"/>
                </a:solidFill>
                <a:latin typeface="TTKB Dik Temel Abece Dot" pitchFamily="2" charset="-94"/>
              </a:rPr>
              <a:t>T</a:t>
            </a:r>
            <a:r>
              <a:rPr lang="tr-TR" sz="4000" dirty="0">
                <a:solidFill>
                  <a:srgbClr val="FF0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0000"/>
                </a:solidFill>
                <a:latin typeface="TTKB Dik Temel Abece Dot" pitchFamily="2" charset="-94"/>
              </a:rPr>
              <a:t>T</a:t>
            </a:r>
            <a:r>
              <a:rPr lang="tr-TR" sz="4000" dirty="0">
                <a:solidFill>
                  <a:srgbClr val="FF0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0000"/>
                </a:solidFill>
                <a:latin typeface="TTKB Dik Temel Abece Dot" pitchFamily="2" charset="-94"/>
              </a:rPr>
              <a:t>T</a:t>
            </a:r>
            <a:r>
              <a:rPr lang="tr-TR" sz="4000" dirty="0">
                <a:solidFill>
                  <a:srgbClr val="FF0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0000"/>
                </a:solidFill>
                <a:latin typeface="TTKB Dik Temel Abece Dot" pitchFamily="2" charset="-94"/>
              </a:rPr>
              <a:t>T</a:t>
            </a:r>
            <a:r>
              <a:rPr lang="tr-TR" sz="4000" dirty="0">
                <a:solidFill>
                  <a:srgbClr val="FF0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0000"/>
                </a:solidFill>
                <a:latin typeface="TTKB Dik Temel Abece Dot" pitchFamily="2" charset="-94"/>
              </a:rPr>
              <a:t>T</a:t>
            </a:r>
            <a:r>
              <a:rPr lang="tr-TR" sz="4000" dirty="0">
                <a:solidFill>
                  <a:srgbClr val="FF0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0000"/>
                </a:solidFill>
                <a:latin typeface="TTKB Dik Temel Abece Dot" pitchFamily="2" charset="-94"/>
              </a:rPr>
              <a:t>T</a:t>
            </a:r>
            <a:r>
              <a:rPr lang="tr-TR" sz="4000" dirty="0">
                <a:solidFill>
                  <a:srgbClr val="FF0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0000"/>
                </a:solidFill>
                <a:latin typeface="TTKB Dik Temel Abece Dot" pitchFamily="2" charset="-94"/>
              </a:rPr>
              <a:t>T</a:t>
            </a:r>
            <a:r>
              <a:rPr lang="tr-TR" sz="4000" dirty="0">
                <a:solidFill>
                  <a:srgbClr val="FF0000"/>
                </a:solidFill>
                <a:latin typeface="TTKB Dik Temel Abece Dot" pitchFamily="2" charset="-94"/>
              </a:rPr>
              <a:t> </a:t>
            </a:r>
          </a:p>
        </p:txBody>
      </p:sp>
      <p:sp>
        <p:nvSpPr>
          <p:cNvPr id="100" name="Metin kutusu 99">
            <a:extLst>
              <a:ext uri="{FF2B5EF4-FFF2-40B4-BE49-F238E27FC236}">
                <a16:creationId xmlns:a16="http://schemas.microsoft.com/office/drawing/2014/main" id="{7094ACFF-1A80-42E6-B2BB-125A508CDA64}"/>
              </a:ext>
            </a:extLst>
          </p:cNvPr>
          <p:cNvSpPr txBox="1"/>
          <p:nvPr/>
        </p:nvSpPr>
        <p:spPr>
          <a:xfrm>
            <a:off x="1286328" y="1963079"/>
            <a:ext cx="591700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T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T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T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T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T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T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T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T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T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T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T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T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</a:p>
        </p:txBody>
      </p:sp>
      <p:sp>
        <p:nvSpPr>
          <p:cNvPr id="101" name="Metin kutusu 100">
            <a:extLst>
              <a:ext uri="{FF2B5EF4-FFF2-40B4-BE49-F238E27FC236}">
                <a16:creationId xmlns:a16="http://schemas.microsoft.com/office/drawing/2014/main" id="{37D748EA-1957-41EB-99E3-5D9686B40FAA}"/>
              </a:ext>
            </a:extLst>
          </p:cNvPr>
          <p:cNvSpPr txBox="1"/>
          <p:nvPr/>
        </p:nvSpPr>
        <p:spPr>
          <a:xfrm>
            <a:off x="1287385" y="2762902"/>
            <a:ext cx="591700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>
                <a:solidFill>
                  <a:srgbClr val="00B050"/>
                </a:solidFill>
                <a:latin typeface="TTKB Dik Temel Abece Dot" pitchFamily="2" charset="-94"/>
              </a:rPr>
              <a:t>T </a:t>
            </a:r>
            <a:r>
              <a:rPr lang="tr-TR" sz="4000" dirty="0" err="1">
                <a:solidFill>
                  <a:srgbClr val="00B050"/>
                </a:solidFill>
                <a:latin typeface="TTKB Dik Temel Abece Dot" pitchFamily="2" charset="-94"/>
              </a:rPr>
              <a:t>T</a:t>
            </a:r>
            <a:r>
              <a:rPr lang="tr-TR" sz="4000" dirty="0">
                <a:solidFill>
                  <a:srgbClr val="00B05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50"/>
                </a:solidFill>
                <a:latin typeface="TTKB Dik Temel Abece Dot" pitchFamily="2" charset="-94"/>
              </a:rPr>
              <a:t>T</a:t>
            </a:r>
            <a:r>
              <a:rPr lang="tr-TR" sz="4000" dirty="0">
                <a:solidFill>
                  <a:srgbClr val="00B05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50"/>
                </a:solidFill>
                <a:latin typeface="TTKB Dik Temel Abece Dot" pitchFamily="2" charset="-94"/>
              </a:rPr>
              <a:t>T</a:t>
            </a:r>
            <a:r>
              <a:rPr lang="tr-TR" sz="4000" dirty="0">
                <a:solidFill>
                  <a:srgbClr val="00B05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50"/>
                </a:solidFill>
                <a:latin typeface="TTKB Dik Temel Abece Dot" pitchFamily="2" charset="-94"/>
              </a:rPr>
              <a:t>T</a:t>
            </a:r>
            <a:r>
              <a:rPr lang="tr-TR" sz="4000" dirty="0">
                <a:solidFill>
                  <a:srgbClr val="00B05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50"/>
                </a:solidFill>
                <a:latin typeface="TTKB Dik Temel Abece Dot" pitchFamily="2" charset="-94"/>
              </a:rPr>
              <a:t>T</a:t>
            </a:r>
            <a:r>
              <a:rPr lang="tr-TR" sz="4000" dirty="0">
                <a:solidFill>
                  <a:srgbClr val="00B05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50"/>
                </a:solidFill>
                <a:latin typeface="TTKB Dik Temel Abece Dot" pitchFamily="2" charset="-94"/>
              </a:rPr>
              <a:t>T</a:t>
            </a:r>
            <a:r>
              <a:rPr lang="tr-TR" sz="4000" dirty="0">
                <a:solidFill>
                  <a:srgbClr val="00B05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50"/>
                </a:solidFill>
                <a:latin typeface="TTKB Dik Temel Abece Dot" pitchFamily="2" charset="-94"/>
              </a:rPr>
              <a:t>T</a:t>
            </a:r>
            <a:r>
              <a:rPr lang="tr-TR" sz="4000" dirty="0">
                <a:solidFill>
                  <a:srgbClr val="00B05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50"/>
                </a:solidFill>
                <a:latin typeface="TTKB Dik Temel Abece Dot" pitchFamily="2" charset="-94"/>
              </a:rPr>
              <a:t>T</a:t>
            </a:r>
            <a:r>
              <a:rPr lang="tr-TR" sz="4000" dirty="0">
                <a:solidFill>
                  <a:srgbClr val="00B05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50"/>
                </a:solidFill>
                <a:latin typeface="TTKB Dik Temel Abece Dot" pitchFamily="2" charset="-94"/>
              </a:rPr>
              <a:t>T</a:t>
            </a:r>
            <a:r>
              <a:rPr lang="tr-TR" sz="4000" dirty="0">
                <a:solidFill>
                  <a:srgbClr val="00B05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50"/>
                </a:solidFill>
                <a:latin typeface="TTKB Dik Temel Abece Dot" pitchFamily="2" charset="-94"/>
              </a:rPr>
              <a:t>T</a:t>
            </a:r>
            <a:r>
              <a:rPr lang="tr-TR" sz="4000" dirty="0">
                <a:solidFill>
                  <a:srgbClr val="00B05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50"/>
                </a:solidFill>
                <a:latin typeface="TTKB Dik Temel Abece Dot" pitchFamily="2" charset="-94"/>
              </a:rPr>
              <a:t>T</a:t>
            </a:r>
            <a:r>
              <a:rPr lang="tr-TR" sz="4000" dirty="0">
                <a:solidFill>
                  <a:srgbClr val="00B050"/>
                </a:solidFill>
                <a:latin typeface="TTKB Dik Temel Abece Dot" pitchFamily="2" charset="-94"/>
              </a:rPr>
              <a:t> </a:t>
            </a:r>
          </a:p>
        </p:txBody>
      </p:sp>
      <p:sp>
        <p:nvSpPr>
          <p:cNvPr id="102" name="Metin kutusu 101">
            <a:extLst>
              <a:ext uri="{FF2B5EF4-FFF2-40B4-BE49-F238E27FC236}">
                <a16:creationId xmlns:a16="http://schemas.microsoft.com/office/drawing/2014/main" id="{7E06F523-3EE5-42FA-8D23-F0B34F6942EA}"/>
              </a:ext>
            </a:extLst>
          </p:cNvPr>
          <p:cNvSpPr txBox="1"/>
          <p:nvPr/>
        </p:nvSpPr>
        <p:spPr>
          <a:xfrm>
            <a:off x="1304834" y="3539553"/>
            <a:ext cx="591700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>
                <a:solidFill>
                  <a:srgbClr val="FFC000"/>
                </a:solidFill>
                <a:latin typeface="TTKB Dik Temel Abece Dot" pitchFamily="2" charset="-94"/>
              </a:rPr>
              <a:t>T </a:t>
            </a:r>
            <a:r>
              <a:rPr lang="tr-TR" sz="4000" dirty="0" err="1">
                <a:solidFill>
                  <a:srgbClr val="FFC000"/>
                </a:solidFill>
                <a:latin typeface="TTKB Dik Temel Abece Dot" pitchFamily="2" charset="-94"/>
              </a:rPr>
              <a:t>T</a:t>
            </a:r>
            <a:r>
              <a:rPr lang="tr-TR" sz="4000" dirty="0">
                <a:solidFill>
                  <a:srgbClr val="FFC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C000"/>
                </a:solidFill>
                <a:latin typeface="TTKB Dik Temel Abece Dot" pitchFamily="2" charset="-94"/>
              </a:rPr>
              <a:t>T</a:t>
            </a:r>
            <a:r>
              <a:rPr lang="tr-TR" sz="4000" dirty="0">
                <a:solidFill>
                  <a:srgbClr val="FFC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C000"/>
                </a:solidFill>
                <a:latin typeface="TTKB Dik Temel Abece Dot" pitchFamily="2" charset="-94"/>
              </a:rPr>
              <a:t>T</a:t>
            </a:r>
            <a:r>
              <a:rPr lang="tr-TR" sz="4000" dirty="0">
                <a:solidFill>
                  <a:srgbClr val="FFC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C000"/>
                </a:solidFill>
                <a:latin typeface="TTKB Dik Temel Abece Dot" pitchFamily="2" charset="-94"/>
              </a:rPr>
              <a:t>T</a:t>
            </a:r>
            <a:r>
              <a:rPr lang="tr-TR" sz="4000" dirty="0">
                <a:solidFill>
                  <a:srgbClr val="FFC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C000"/>
                </a:solidFill>
                <a:latin typeface="TTKB Dik Temel Abece Dot" pitchFamily="2" charset="-94"/>
              </a:rPr>
              <a:t>T</a:t>
            </a:r>
            <a:r>
              <a:rPr lang="tr-TR" sz="4000" dirty="0">
                <a:solidFill>
                  <a:srgbClr val="FFC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C000"/>
                </a:solidFill>
                <a:latin typeface="TTKB Dik Temel Abece Dot" pitchFamily="2" charset="-94"/>
              </a:rPr>
              <a:t>T</a:t>
            </a:r>
            <a:r>
              <a:rPr lang="tr-TR" sz="4000" dirty="0">
                <a:solidFill>
                  <a:srgbClr val="FFC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C000"/>
                </a:solidFill>
                <a:latin typeface="TTKB Dik Temel Abece Dot" pitchFamily="2" charset="-94"/>
              </a:rPr>
              <a:t>T</a:t>
            </a:r>
            <a:r>
              <a:rPr lang="tr-TR" sz="4000" dirty="0">
                <a:solidFill>
                  <a:srgbClr val="FFC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C000"/>
                </a:solidFill>
                <a:latin typeface="TTKB Dik Temel Abece Dot" pitchFamily="2" charset="-94"/>
              </a:rPr>
              <a:t>T</a:t>
            </a:r>
            <a:r>
              <a:rPr lang="tr-TR" sz="4000" dirty="0">
                <a:solidFill>
                  <a:srgbClr val="FFC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C000"/>
                </a:solidFill>
                <a:latin typeface="TTKB Dik Temel Abece Dot" pitchFamily="2" charset="-94"/>
              </a:rPr>
              <a:t>T</a:t>
            </a:r>
            <a:r>
              <a:rPr lang="tr-TR" sz="4000" dirty="0">
                <a:solidFill>
                  <a:srgbClr val="FFC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C000"/>
                </a:solidFill>
                <a:latin typeface="TTKB Dik Temel Abece Dot" pitchFamily="2" charset="-94"/>
              </a:rPr>
              <a:t>T</a:t>
            </a:r>
            <a:r>
              <a:rPr lang="tr-TR" sz="4000" dirty="0">
                <a:solidFill>
                  <a:srgbClr val="FFC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C000"/>
                </a:solidFill>
                <a:latin typeface="TTKB Dik Temel Abece Dot" pitchFamily="2" charset="-94"/>
              </a:rPr>
              <a:t>T</a:t>
            </a:r>
            <a:r>
              <a:rPr lang="tr-TR" sz="4000" dirty="0">
                <a:solidFill>
                  <a:srgbClr val="FFC000"/>
                </a:solidFill>
                <a:latin typeface="TTKB Dik Temel Abece Dot" pitchFamily="2" charset="-94"/>
              </a:rPr>
              <a:t> </a:t>
            </a:r>
          </a:p>
        </p:txBody>
      </p:sp>
      <p:sp>
        <p:nvSpPr>
          <p:cNvPr id="103" name="Metin kutusu 102">
            <a:extLst>
              <a:ext uri="{FF2B5EF4-FFF2-40B4-BE49-F238E27FC236}">
                <a16:creationId xmlns:a16="http://schemas.microsoft.com/office/drawing/2014/main" id="{70E63266-75AD-4185-9D86-2CCFBB825E7B}"/>
              </a:ext>
            </a:extLst>
          </p:cNvPr>
          <p:cNvSpPr txBox="1"/>
          <p:nvPr/>
        </p:nvSpPr>
        <p:spPr>
          <a:xfrm>
            <a:off x="1301852" y="4305337"/>
            <a:ext cx="591700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>
                <a:solidFill>
                  <a:srgbClr val="7030A0"/>
                </a:solidFill>
                <a:latin typeface="TTKB Dik Temel Abece Dot" pitchFamily="2" charset="-94"/>
              </a:rPr>
              <a:t>T </a:t>
            </a:r>
            <a:r>
              <a:rPr lang="tr-TR" sz="4000" dirty="0" err="1">
                <a:solidFill>
                  <a:srgbClr val="7030A0"/>
                </a:solidFill>
                <a:latin typeface="TTKB Dik Temel Abece Dot" pitchFamily="2" charset="-94"/>
              </a:rPr>
              <a:t>T</a:t>
            </a:r>
            <a:r>
              <a:rPr lang="tr-TR" sz="4000" dirty="0">
                <a:solidFill>
                  <a:srgbClr val="7030A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7030A0"/>
                </a:solidFill>
                <a:latin typeface="TTKB Dik Temel Abece Dot" pitchFamily="2" charset="-94"/>
              </a:rPr>
              <a:t>T</a:t>
            </a:r>
            <a:r>
              <a:rPr lang="tr-TR" sz="4000" dirty="0">
                <a:solidFill>
                  <a:srgbClr val="7030A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7030A0"/>
                </a:solidFill>
                <a:latin typeface="TTKB Dik Temel Abece Dot" pitchFamily="2" charset="-94"/>
              </a:rPr>
              <a:t>T</a:t>
            </a:r>
            <a:r>
              <a:rPr lang="tr-TR" sz="4000" dirty="0">
                <a:solidFill>
                  <a:srgbClr val="7030A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7030A0"/>
                </a:solidFill>
                <a:latin typeface="TTKB Dik Temel Abece Dot" pitchFamily="2" charset="-94"/>
              </a:rPr>
              <a:t>T</a:t>
            </a:r>
            <a:r>
              <a:rPr lang="tr-TR" sz="4000" dirty="0">
                <a:solidFill>
                  <a:srgbClr val="7030A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7030A0"/>
                </a:solidFill>
                <a:latin typeface="TTKB Dik Temel Abece Dot" pitchFamily="2" charset="-94"/>
              </a:rPr>
              <a:t>T</a:t>
            </a:r>
            <a:r>
              <a:rPr lang="tr-TR" sz="4000" dirty="0">
                <a:solidFill>
                  <a:srgbClr val="7030A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7030A0"/>
                </a:solidFill>
                <a:latin typeface="TTKB Dik Temel Abece Dot" pitchFamily="2" charset="-94"/>
              </a:rPr>
              <a:t>T</a:t>
            </a:r>
            <a:r>
              <a:rPr lang="tr-TR" sz="4000" dirty="0">
                <a:solidFill>
                  <a:srgbClr val="7030A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7030A0"/>
                </a:solidFill>
                <a:latin typeface="TTKB Dik Temel Abece Dot" pitchFamily="2" charset="-94"/>
              </a:rPr>
              <a:t>T</a:t>
            </a:r>
            <a:r>
              <a:rPr lang="tr-TR" sz="4000" dirty="0">
                <a:solidFill>
                  <a:srgbClr val="7030A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7030A0"/>
                </a:solidFill>
                <a:latin typeface="TTKB Dik Temel Abece Dot" pitchFamily="2" charset="-94"/>
              </a:rPr>
              <a:t>T</a:t>
            </a:r>
            <a:r>
              <a:rPr lang="tr-TR" sz="4000" dirty="0">
                <a:solidFill>
                  <a:srgbClr val="7030A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7030A0"/>
                </a:solidFill>
                <a:latin typeface="TTKB Dik Temel Abece Dot" pitchFamily="2" charset="-94"/>
              </a:rPr>
              <a:t>T</a:t>
            </a:r>
            <a:r>
              <a:rPr lang="tr-TR" sz="4000" dirty="0">
                <a:solidFill>
                  <a:srgbClr val="7030A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7030A0"/>
                </a:solidFill>
                <a:latin typeface="TTKB Dik Temel Abece Dot" pitchFamily="2" charset="-94"/>
              </a:rPr>
              <a:t>T</a:t>
            </a:r>
            <a:r>
              <a:rPr lang="tr-TR" sz="4000" dirty="0">
                <a:solidFill>
                  <a:srgbClr val="7030A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7030A0"/>
                </a:solidFill>
                <a:latin typeface="TTKB Dik Temel Abece Dot" pitchFamily="2" charset="-94"/>
              </a:rPr>
              <a:t>T</a:t>
            </a:r>
            <a:r>
              <a:rPr lang="tr-TR" sz="4000" dirty="0">
                <a:solidFill>
                  <a:srgbClr val="7030A0"/>
                </a:solidFill>
                <a:latin typeface="TTKB Dik Temel Abece Dot" pitchFamily="2" charset="-94"/>
              </a:rPr>
              <a:t> </a:t>
            </a:r>
          </a:p>
        </p:txBody>
      </p:sp>
      <p:sp>
        <p:nvSpPr>
          <p:cNvPr id="104" name="Metin kutusu 103">
            <a:extLst>
              <a:ext uri="{FF2B5EF4-FFF2-40B4-BE49-F238E27FC236}">
                <a16:creationId xmlns:a16="http://schemas.microsoft.com/office/drawing/2014/main" id="{2304ACEF-4D52-4EAA-983E-A11C3D8524F7}"/>
              </a:ext>
            </a:extLst>
          </p:cNvPr>
          <p:cNvSpPr txBox="1"/>
          <p:nvPr/>
        </p:nvSpPr>
        <p:spPr>
          <a:xfrm>
            <a:off x="1327765" y="5115907"/>
            <a:ext cx="591700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T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T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T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T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T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T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T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T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T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T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T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T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</a:p>
        </p:txBody>
      </p:sp>
      <p:sp>
        <p:nvSpPr>
          <p:cNvPr id="105" name="Metin kutusu 104">
            <a:extLst>
              <a:ext uri="{FF2B5EF4-FFF2-40B4-BE49-F238E27FC236}">
                <a16:creationId xmlns:a16="http://schemas.microsoft.com/office/drawing/2014/main" id="{CF0F4ACB-80C9-49B7-9F9B-C9A2536D058A}"/>
              </a:ext>
            </a:extLst>
          </p:cNvPr>
          <p:cNvSpPr txBox="1"/>
          <p:nvPr/>
        </p:nvSpPr>
        <p:spPr>
          <a:xfrm>
            <a:off x="1306952" y="5898956"/>
            <a:ext cx="591700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>
                <a:latin typeface="TTKB Dik Temel Abece Dot" pitchFamily="2" charset="-94"/>
              </a:rPr>
              <a:t>T </a:t>
            </a:r>
            <a:r>
              <a:rPr lang="tr-TR" sz="4000" dirty="0" err="1">
                <a:latin typeface="TTKB Dik Temel Abece Dot" pitchFamily="2" charset="-94"/>
              </a:rPr>
              <a:t>T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T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T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T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T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T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T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T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T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T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T</a:t>
            </a:r>
            <a:r>
              <a:rPr lang="tr-TR" sz="4000" dirty="0">
                <a:latin typeface="TTKB Dik Temel Abece Dot" pitchFamily="2" charset="-94"/>
              </a:rPr>
              <a:t> </a:t>
            </a:r>
          </a:p>
        </p:txBody>
      </p:sp>
      <p:sp>
        <p:nvSpPr>
          <p:cNvPr id="106" name="Metin kutusu 105">
            <a:extLst>
              <a:ext uri="{FF2B5EF4-FFF2-40B4-BE49-F238E27FC236}">
                <a16:creationId xmlns:a16="http://schemas.microsoft.com/office/drawing/2014/main" id="{09C8ABB7-49C7-46F6-8345-4B8CF6C7E9EB}"/>
              </a:ext>
            </a:extLst>
          </p:cNvPr>
          <p:cNvSpPr txBox="1"/>
          <p:nvPr/>
        </p:nvSpPr>
        <p:spPr>
          <a:xfrm>
            <a:off x="1330067" y="6706582"/>
            <a:ext cx="37337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>
                <a:latin typeface="TTKB Dik Temel Abece Dot" pitchFamily="2" charset="-94"/>
              </a:rPr>
              <a:t>T </a:t>
            </a:r>
            <a:r>
              <a:rPr lang="tr-TR" sz="4000" dirty="0" err="1">
                <a:latin typeface="TTKB Dik Temel Abece Dot" pitchFamily="2" charset="-94"/>
              </a:rPr>
              <a:t>T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T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T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T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T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T</a:t>
            </a:r>
            <a:r>
              <a:rPr lang="tr-TR" sz="4000" dirty="0">
                <a:latin typeface="TTKB Dik Temel Abece Dot" pitchFamily="2" charset="-94"/>
              </a:rPr>
              <a:t>  </a:t>
            </a:r>
          </a:p>
        </p:txBody>
      </p:sp>
      <p:sp>
        <p:nvSpPr>
          <p:cNvPr id="112" name="Metin kutusu 111">
            <a:extLst>
              <a:ext uri="{FF2B5EF4-FFF2-40B4-BE49-F238E27FC236}">
                <a16:creationId xmlns:a16="http://schemas.microsoft.com/office/drawing/2014/main" id="{2BCD3330-3620-4DF4-BFF8-F12198B3DAAC}"/>
              </a:ext>
            </a:extLst>
          </p:cNvPr>
          <p:cNvSpPr txBox="1"/>
          <p:nvPr/>
        </p:nvSpPr>
        <p:spPr>
          <a:xfrm>
            <a:off x="1328364" y="7496045"/>
            <a:ext cx="25731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>
                <a:latin typeface="TTKB Dik Temel Abece Dot" pitchFamily="2" charset="-94"/>
              </a:rPr>
              <a:t>T </a:t>
            </a:r>
            <a:r>
              <a:rPr lang="tr-TR" sz="4000" dirty="0" err="1">
                <a:latin typeface="TTKB Dik Temel Abece Dot" pitchFamily="2" charset="-94"/>
              </a:rPr>
              <a:t>T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T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T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T</a:t>
            </a:r>
            <a:r>
              <a:rPr lang="tr-TR" sz="4000" dirty="0">
                <a:latin typeface="TTKB Dik Temel Abece Dot" pitchFamily="2" charset="-94"/>
              </a:rPr>
              <a:t> </a:t>
            </a:r>
          </a:p>
        </p:txBody>
      </p:sp>
      <p:sp>
        <p:nvSpPr>
          <p:cNvPr id="114" name="Metin kutusu 113">
            <a:extLst>
              <a:ext uri="{FF2B5EF4-FFF2-40B4-BE49-F238E27FC236}">
                <a16:creationId xmlns:a16="http://schemas.microsoft.com/office/drawing/2014/main" id="{23D82D7B-C896-449D-BE8F-833612C58BA8}"/>
              </a:ext>
            </a:extLst>
          </p:cNvPr>
          <p:cNvSpPr txBox="1"/>
          <p:nvPr/>
        </p:nvSpPr>
        <p:spPr>
          <a:xfrm>
            <a:off x="1294380" y="8282682"/>
            <a:ext cx="16177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>
                <a:latin typeface="TTKB Dik Temel Abece Dot" pitchFamily="2" charset="-94"/>
              </a:rPr>
              <a:t>T </a:t>
            </a:r>
            <a:r>
              <a:rPr lang="tr-TR" sz="4000" dirty="0" err="1">
                <a:latin typeface="TTKB Dik Temel Abece Dot" pitchFamily="2" charset="-94"/>
              </a:rPr>
              <a:t>T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T</a:t>
            </a:r>
            <a:r>
              <a:rPr lang="tr-TR" sz="4000" dirty="0">
                <a:latin typeface="TTKB Dik Temel Abece Dot" pitchFamily="2" charset="-94"/>
              </a:rPr>
              <a:t> </a:t>
            </a:r>
          </a:p>
        </p:txBody>
      </p:sp>
      <p:sp>
        <p:nvSpPr>
          <p:cNvPr id="116" name="Metin kutusu 115">
            <a:extLst>
              <a:ext uri="{FF2B5EF4-FFF2-40B4-BE49-F238E27FC236}">
                <a16:creationId xmlns:a16="http://schemas.microsoft.com/office/drawing/2014/main" id="{3DC91181-608C-4C9A-ACC9-1C32A3256DB7}"/>
              </a:ext>
            </a:extLst>
          </p:cNvPr>
          <p:cNvSpPr txBox="1"/>
          <p:nvPr/>
        </p:nvSpPr>
        <p:spPr>
          <a:xfrm>
            <a:off x="1305725" y="9055049"/>
            <a:ext cx="86754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>
                <a:latin typeface="TTKB Dik Temel Abece Dot" pitchFamily="2" charset="-94"/>
              </a:rPr>
              <a:t>T  </a:t>
            </a:r>
          </a:p>
        </p:txBody>
      </p:sp>
    </p:spTree>
    <p:extLst>
      <p:ext uri="{BB962C8B-B14F-4D97-AF65-F5344CB8AC3E}">
        <p14:creationId xmlns:p14="http://schemas.microsoft.com/office/powerpoint/2010/main" val="36333267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Düz Bağlayıcı 7">
            <a:extLst>
              <a:ext uri="{FF2B5EF4-FFF2-40B4-BE49-F238E27FC236}">
                <a16:creationId xmlns:a16="http://schemas.microsoft.com/office/drawing/2014/main" id="{676AF265-2CA1-431D-8633-EB07CF6ED03E}"/>
              </a:ext>
            </a:extLst>
          </p:cNvPr>
          <p:cNvCxnSpPr>
            <a:cxnSpLocks/>
          </p:cNvCxnSpPr>
          <p:nvPr/>
        </p:nvCxnSpPr>
        <p:spPr>
          <a:xfrm>
            <a:off x="1378821" y="1692951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Düz Bağlayıcı 10">
            <a:extLst>
              <a:ext uri="{FF2B5EF4-FFF2-40B4-BE49-F238E27FC236}">
                <a16:creationId xmlns:a16="http://schemas.microsoft.com/office/drawing/2014/main" id="{3D8AE0A9-6FA7-4CDB-A120-B47F81E387CE}"/>
              </a:ext>
            </a:extLst>
          </p:cNvPr>
          <p:cNvCxnSpPr>
            <a:cxnSpLocks/>
          </p:cNvCxnSpPr>
          <p:nvPr/>
        </p:nvCxnSpPr>
        <p:spPr>
          <a:xfrm>
            <a:off x="1378821" y="1487572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Düz Bağlayıcı 11">
            <a:extLst>
              <a:ext uri="{FF2B5EF4-FFF2-40B4-BE49-F238E27FC236}">
                <a16:creationId xmlns:a16="http://schemas.microsoft.com/office/drawing/2014/main" id="{6D6B90BA-79DD-42C7-A774-7102740CA7C0}"/>
              </a:ext>
            </a:extLst>
          </p:cNvPr>
          <p:cNvCxnSpPr>
            <a:cxnSpLocks/>
          </p:cNvCxnSpPr>
          <p:nvPr/>
        </p:nvCxnSpPr>
        <p:spPr>
          <a:xfrm>
            <a:off x="1378821" y="1837166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Düz Bağlayıcı 12">
            <a:extLst>
              <a:ext uri="{FF2B5EF4-FFF2-40B4-BE49-F238E27FC236}">
                <a16:creationId xmlns:a16="http://schemas.microsoft.com/office/drawing/2014/main" id="{38D005C0-1400-4404-AB06-3B3340AAFD8B}"/>
              </a:ext>
            </a:extLst>
          </p:cNvPr>
          <p:cNvCxnSpPr>
            <a:cxnSpLocks/>
          </p:cNvCxnSpPr>
          <p:nvPr/>
        </p:nvCxnSpPr>
        <p:spPr>
          <a:xfrm>
            <a:off x="1378821" y="1334246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Düz Bağlayıcı 14">
            <a:extLst>
              <a:ext uri="{FF2B5EF4-FFF2-40B4-BE49-F238E27FC236}">
                <a16:creationId xmlns:a16="http://schemas.microsoft.com/office/drawing/2014/main" id="{9AB78EF1-CCA8-4E93-944A-2CDE5CB0A754}"/>
              </a:ext>
            </a:extLst>
          </p:cNvPr>
          <p:cNvCxnSpPr>
            <a:cxnSpLocks/>
          </p:cNvCxnSpPr>
          <p:nvPr/>
        </p:nvCxnSpPr>
        <p:spPr>
          <a:xfrm>
            <a:off x="1378821" y="1333722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Düz Bağlayıcı 16">
            <a:extLst>
              <a:ext uri="{FF2B5EF4-FFF2-40B4-BE49-F238E27FC236}">
                <a16:creationId xmlns:a16="http://schemas.microsoft.com/office/drawing/2014/main" id="{C0F023AA-CDA6-479C-9804-7A86D8B633D9}"/>
              </a:ext>
            </a:extLst>
          </p:cNvPr>
          <p:cNvCxnSpPr>
            <a:cxnSpLocks/>
          </p:cNvCxnSpPr>
          <p:nvPr/>
        </p:nvCxnSpPr>
        <p:spPr>
          <a:xfrm>
            <a:off x="7259237" y="1333722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Düz Bağlayıcı 36">
            <a:extLst>
              <a:ext uri="{FF2B5EF4-FFF2-40B4-BE49-F238E27FC236}">
                <a16:creationId xmlns:a16="http://schemas.microsoft.com/office/drawing/2014/main" id="{E479AD5B-903B-477F-A7CB-7CA4222A3293}"/>
              </a:ext>
            </a:extLst>
          </p:cNvPr>
          <p:cNvCxnSpPr>
            <a:cxnSpLocks/>
          </p:cNvCxnSpPr>
          <p:nvPr/>
        </p:nvCxnSpPr>
        <p:spPr>
          <a:xfrm>
            <a:off x="1378821" y="246020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Düz Bağlayıcı 37">
            <a:extLst>
              <a:ext uri="{FF2B5EF4-FFF2-40B4-BE49-F238E27FC236}">
                <a16:creationId xmlns:a16="http://schemas.microsoft.com/office/drawing/2014/main" id="{96ADE643-4EB3-48A4-8E2E-DFC14373129D}"/>
              </a:ext>
            </a:extLst>
          </p:cNvPr>
          <p:cNvCxnSpPr>
            <a:cxnSpLocks/>
          </p:cNvCxnSpPr>
          <p:nvPr/>
        </p:nvCxnSpPr>
        <p:spPr>
          <a:xfrm>
            <a:off x="1378821" y="2254827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Düz Bağlayıcı 38">
            <a:extLst>
              <a:ext uri="{FF2B5EF4-FFF2-40B4-BE49-F238E27FC236}">
                <a16:creationId xmlns:a16="http://schemas.microsoft.com/office/drawing/2014/main" id="{7381A389-ED3A-4D81-A840-B8514D2846C6}"/>
              </a:ext>
            </a:extLst>
          </p:cNvPr>
          <p:cNvCxnSpPr>
            <a:cxnSpLocks/>
          </p:cNvCxnSpPr>
          <p:nvPr/>
        </p:nvCxnSpPr>
        <p:spPr>
          <a:xfrm>
            <a:off x="1378821" y="2604421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Düz Bağlayıcı 39">
            <a:extLst>
              <a:ext uri="{FF2B5EF4-FFF2-40B4-BE49-F238E27FC236}">
                <a16:creationId xmlns:a16="http://schemas.microsoft.com/office/drawing/2014/main" id="{D4F34484-F6FF-4C9C-94E3-744E310616EA}"/>
              </a:ext>
            </a:extLst>
          </p:cNvPr>
          <p:cNvCxnSpPr>
            <a:cxnSpLocks/>
          </p:cNvCxnSpPr>
          <p:nvPr/>
        </p:nvCxnSpPr>
        <p:spPr>
          <a:xfrm>
            <a:off x="1378821" y="2101501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Düz Bağlayıcı 40">
            <a:extLst>
              <a:ext uri="{FF2B5EF4-FFF2-40B4-BE49-F238E27FC236}">
                <a16:creationId xmlns:a16="http://schemas.microsoft.com/office/drawing/2014/main" id="{02055784-DBF9-45D7-A875-B053E62DC68D}"/>
              </a:ext>
            </a:extLst>
          </p:cNvPr>
          <p:cNvCxnSpPr>
            <a:cxnSpLocks/>
          </p:cNvCxnSpPr>
          <p:nvPr/>
        </p:nvCxnSpPr>
        <p:spPr>
          <a:xfrm>
            <a:off x="1378821" y="210097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Düz Bağlayıcı 41">
            <a:extLst>
              <a:ext uri="{FF2B5EF4-FFF2-40B4-BE49-F238E27FC236}">
                <a16:creationId xmlns:a16="http://schemas.microsoft.com/office/drawing/2014/main" id="{7BCD7A42-2734-47DB-9D6C-CFA8128B52EF}"/>
              </a:ext>
            </a:extLst>
          </p:cNvPr>
          <p:cNvCxnSpPr>
            <a:cxnSpLocks/>
          </p:cNvCxnSpPr>
          <p:nvPr/>
        </p:nvCxnSpPr>
        <p:spPr>
          <a:xfrm>
            <a:off x="7259237" y="210097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Düz Bağlayıcı 42">
            <a:extLst>
              <a:ext uri="{FF2B5EF4-FFF2-40B4-BE49-F238E27FC236}">
                <a16:creationId xmlns:a16="http://schemas.microsoft.com/office/drawing/2014/main" id="{F83D7FFC-14D4-4F8E-9AF8-030456C823AA}"/>
              </a:ext>
            </a:extLst>
          </p:cNvPr>
          <p:cNvCxnSpPr>
            <a:cxnSpLocks/>
          </p:cNvCxnSpPr>
          <p:nvPr/>
        </p:nvCxnSpPr>
        <p:spPr>
          <a:xfrm>
            <a:off x="1378821" y="326030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Düz Bağlayıcı 43">
            <a:extLst>
              <a:ext uri="{FF2B5EF4-FFF2-40B4-BE49-F238E27FC236}">
                <a16:creationId xmlns:a16="http://schemas.microsoft.com/office/drawing/2014/main" id="{DD0A931B-8F01-4C88-984B-D5E7D1D93A8A}"/>
              </a:ext>
            </a:extLst>
          </p:cNvPr>
          <p:cNvCxnSpPr>
            <a:cxnSpLocks/>
          </p:cNvCxnSpPr>
          <p:nvPr/>
        </p:nvCxnSpPr>
        <p:spPr>
          <a:xfrm>
            <a:off x="1378821" y="3054927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Düz Bağlayıcı 44">
            <a:extLst>
              <a:ext uri="{FF2B5EF4-FFF2-40B4-BE49-F238E27FC236}">
                <a16:creationId xmlns:a16="http://schemas.microsoft.com/office/drawing/2014/main" id="{655A50B2-B595-4CF0-B478-A61574D87CD3}"/>
              </a:ext>
            </a:extLst>
          </p:cNvPr>
          <p:cNvCxnSpPr>
            <a:cxnSpLocks/>
          </p:cNvCxnSpPr>
          <p:nvPr/>
        </p:nvCxnSpPr>
        <p:spPr>
          <a:xfrm>
            <a:off x="1378821" y="3404521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Düz Bağlayıcı 45">
            <a:extLst>
              <a:ext uri="{FF2B5EF4-FFF2-40B4-BE49-F238E27FC236}">
                <a16:creationId xmlns:a16="http://schemas.microsoft.com/office/drawing/2014/main" id="{F8A3F0EC-33DF-4B98-925C-9DFFDDE4192D}"/>
              </a:ext>
            </a:extLst>
          </p:cNvPr>
          <p:cNvCxnSpPr>
            <a:cxnSpLocks/>
          </p:cNvCxnSpPr>
          <p:nvPr/>
        </p:nvCxnSpPr>
        <p:spPr>
          <a:xfrm>
            <a:off x="1378821" y="2901601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Düz Bağlayıcı 46">
            <a:extLst>
              <a:ext uri="{FF2B5EF4-FFF2-40B4-BE49-F238E27FC236}">
                <a16:creationId xmlns:a16="http://schemas.microsoft.com/office/drawing/2014/main" id="{6FEB874F-2F33-45E1-9100-9C1B4B3F596A}"/>
              </a:ext>
            </a:extLst>
          </p:cNvPr>
          <p:cNvCxnSpPr>
            <a:cxnSpLocks/>
          </p:cNvCxnSpPr>
          <p:nvPr/>
        </p:nvCxnSpPr>
        <p:spPr>
          <a:xfrm>
            <a:off x="1378821" y="290107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Düz Bağlayıcı 47">
            <a:extLst>
              <a:ext uri="{FF2B5EF4-FFF2-40B4-BE49-F238E27FC236}">
                <a16:creationId xmlns:a16="http://schemas.microsoft.com/office/drawing/2014/main" id="{C183E2AA-0880-4156-8CE3-403E9C4BF215}"/>
              </a:ext>
            </a:extLst>
          </p:cNvPr>
          <p:cNvCxnSpPr>
            <a:cxnSpLocks/>
          </p:cNvCxnSpPr>
          <p:nvPr/>
        </p:nvCxnSpPr>
        <p:spPr>
          <a:xfrm>
            <a:off x="7259237" y="290107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Düz Bağlayıcı 48">
            <a:extLst>
              <a:ext uri="{FF2B5EF4-FFF2-40B4-BE49-F238E27FC236}">
                <a16:creationId xmlns:a16="http://schemas.microsoft.com/office/drawing/2014/main" id="{50610593-6A9F-41B3-9D64-CBFACB8080CE}"/>
              </a:ext>
            </a:extLst>
          </p:cNvPr>
          <p:cNvCxnSpPr>
            <a:cxnSpLocks/>
          </p:cNvCxnSpPr>
          <p:nvPr/>
        </p:nvCxnSpPr>
        <p:spPr>
          <a:xfrm>
            <a:off x="1378821" y="404135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Düz Bağlayıcı 49">
            <a:extLst>
              <a:ext uri="{FF2B5EF4-FFF2-40B4-BE49-F238E27FC236}">
                <a16:creationId xmlns:a16="http://schemas.microsoft.com/office/drawing/2014/main" id="{17F2C5FE-07BE-4687-8E14-3C9DDA8E649D}"/>
              </a:ext>
            </a:extLst>
          </p:cNvPr>
          <p:cNvCxnSpPr>
            <a:cxnSpLocks/>
          </p:cNvCxnSpPr>
          <p:nvPr/>
        </p:nvCxnSpPr>
        <p:spPr>
          <a:xfrm>
            <a:off x="1378821" y="3835977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Düz Bağlayıcı 50">
            <a:extLst>
              <a:ext uri="{FF2B5EF4-FFF2-40B4-BE49-F238E27FC236}">
                <a16:creationId xmlns:a16="http://schemas.microsoft.com/office/drawing/2014/main" id="{FC9EDFE3-7225-4605-ADF3-5D98A141B6F8}"/>
              </a:ext>
            </a:extLst>
          </p:cNvPr>
          <p:cNvCxnSpPr>
            <a:cxnSpLocks/>
          </p:cNvCxnSpPr>
          <p:nvPr/>
        </p:nvCxnSpPr>
        <p:spPr>
          <a:xfrm>
            <a:off x="1378821" y="4185571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Düz Bağlayıcı 51">
            <a:extLst>
              <a:ext uri="{FF2B5EF4-FFF2-40B4-BE49-F238E27FC236}">
                <a16:creationId xmlns:a16="http://schemas.microsoft.com/office/drawing/2014/main" id="{19CDABD6-AE14-42F2-9847-F114E9CFB3BB}"/>
              </a:ext>
            </a:extLst>
          </p:cNvPr>
          <p:cNvCxnSpPr>
            <a:cxnSpLocks/>
          </p:cNvCxnSpPr>
          <p:nvPr/>
        </p:nvCxnSpPr>
        <p:spPr>
          <a:xfrm>
            <a:off x="1378821" y="3682651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Düz Bağlayıcı 52">
            <a:extLst>
              <a:ext uri="{FF2B5EF4-FFF2-40B4-BE49-F238E27FC236}">
                <a16:creationId xmlns:a16="http://schemas.microsoft.com/office/drawing/2014/main" id="{1D425F0E-F9BA-4F1A-A4EB-D4349D80F491}"/>
              </a:ext>
            </a:extLst>
          </p:cNvPr>
          <p:cNvCxnSpPr>
            <a:cxnSpLocks/>
          </p:cNvCxnSpPr>
          <p:nvPr/>
        </p:nvCxnSpPr>
        <p:spPr>
          <a:xfrm>
            <a:off x="1378821" y="368212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Düz Bağlayıcı 53">
            <a:extLst>
              <a:ext uri="{FF2B5EF4-FFF2-40B4-BE49-F238E27FC236}">
                <a16:creationId xmlns:a16="http://schemas.microsoft.com/office/drawing/2014/main" id="{3DCBD6BC-6C84-4826-A73C-5F6EA5C2D0E1}"/>
              </a:ext>
            </a:extLst>
          </p:cNvPr>
          <p:cNvCxnSpPr>
            <a:cxnSpLocks/>
          </p:cNvCxnSpPr>
          <p:nvPr/>
        </p:nvCxnSpPr>
        <p:spPr>
          <a:xfrm>
            <a:off x="7259237" y="368212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Düz Bağlayıcı 55">
            <a:extLst>
              <a:ext uri="{FF2B5EF4-FFF2-40B4-BE49-F238E27FC236}">
                <a16:creationId xmlns:a16="http://schemas.microsoft.com/office/drawing/2014/main" id="{9C2B11A2-23E7-4F53-B2D4-188F8B75C10D}"/>
              </a:ext>
            </a:extLst>
          </p:cNvPr>
          <p:cNvCxnSpPr>
            <a:cxnSpLocks/>
          </p:cNvCxnSpPr>
          <p:nvPr/>
        </p:nvCxnSpPr>
        <p:spPr>
          <a:xfrm>
            <a:off x="1378820" y="4808011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Düz Bağlayıcı 56">
            <a:extLst>
              <a:ext uri="{FF2B5EF4-FFF2-40B4-BE49-F238E27FC236}">
                <a16:creationId xmlns:a16="http://schemas.microsoft.com/office/drawing/2014/main" id="{5A649613-CAF0-4129-999B-10CF2EC28DF8}"/>
              </a:ext>
            </a:extLst>
          </p:cNvPr>
          <p:cNvCxnSpPr>
            <a:cxnSpLocks/>
          </p:cNvCxnSpPr>
          <p:nvPr/>
        </p:nvCxnSpPr>
        <p:spPr>
          <a:xfrm>
            <a:off x="1378820" y="4602632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Düz Bağlayıcı 57">
            <a:extLst>
              <a:ext uri="{FF2B5EF4-FFF2-40B4-BE49-F238E27FC236}">
                <a16:creationId xmlns:a16="http://schemas.microsoft.com/office/drawing/2014/main" id="{AD6FE96E-91A2-4FAD-84DA-A9897C569E0C}"/>
              </a:ext>
            </a:extLst>
          </p:cNvPr>
          <p:cNvCxnSpPr>
            <a:cxnSpLocks/>
          </p:cNvCxnSpPr>
          <p:nvPr/>
        </p:nvCxnSpPr>
        <p:spPr>
          <a:xfrm>
            <a:off x="1378820" y="4952226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Düz Bağlayıcı 58">
            <a:extLst>
              <a:ext uri="{FF2B5EF4-FFF2-40B4-BE49-F238E27FC236}">
                <a16:creationId xmlns:a16="http://schemas.microsoft.com/office/drawing/2014/main" id="{6045BE8F-9798-48DF-B04F-55E7953553D1}"/>
              </a:ext>
            </a:extLst>
          </p:cNvPr>
          <p:cNvCxnSpPr>
            <a:cxnSpLocks/>
          </p:cNvCxnSpPr>
          <p:nvPr/>
        </p:nvCxnSpPr>
        <p:spPr>
          <a:xfrm>
            <a:off x="1378820" y="4449306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Düz Bağlayıcı 59">
            <a:extLst>
              <a:ext uri="{FF2B5EF4-FFF2-40B4-BE49-F238E27FC236}">
                <a16:creationId xmlns:a16="http://schemas.microsoft.com/office/drawing/2014/main" id="{EBA2E3C3-F3ED-4536-BA29-9EFF9A77A43A}"/>
              </a:ext>
            </a:extLst>
          </p:cNvPr>
          <p:cNvCxnSpPr>
            <a:cxnSpLocks/>
          </p:cNvCxnSpPr>
          <p:nvPr/>
        </p:nvCxnSpPr>
        <p:spPr>
          <a:xfrm>
            <a:off x="1378820" y="4448782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Düz Bağlayıcı 60">
            <a:extLst>
              <a:ext uri="{FF2B5EF4-FFF2-40B4-BE49-F238E27FC236}">
                <a16:creationId xmlns:a16="http://schemas.microsoft.com/office/drawing/2014/main" id="{03DABE68-8CB2-4957-BB0A-1BBD1F8F9D95}"/>
              </a:ext>
            </a:extLst>
          </p:cNvPr>
          <p:cNvCxnSpPr>
            <a:cxnSpLocks/>
          </p:cNvCxnSpPr>
          <p:nvPr/>
        </p:nvCxnSpPr>
        <p:spPr>
          <a:xfrm>
            <a:off x="7259236" y="4448782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Düz Bağlayıcı 62">
            <a:extLst>
              <a:ext uri="{FF2B5EF4-FFF2-40B4-BE49-F238E27FC236}">
                <a16:creationId xmlns:a16="http://schemas.microsoft.com/office/drawing/2014/main" id="{FFC42A24-F36E-4CDD-86EE-410F29A9AF0B}"/>
              </a:ext>
            </a:extLst>
          </p:cNvPr>
          <p:cNvCxnSpPr>
            <a:cxnSpLocks/>
          </p:cNvCxnSpPr>
          <p:nvPr/>
        </p:nvCxnSpPr>
        <p:spPr>
          <a:xfrm>
            <a:off x="1378820" y="5611825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Düz Bağlayıcı 63">
            <a:extLst>
              <a:ext uri="{FF2B5EF4-FFF2-40B4-BE49-F238E27FC236}">
                <a16:creationId xmlns:a16="http://schemas.microsoft.com/office/drawing/2014/main" id="{A2398773-2804-4F64-A2D7-923085A7FD6E}"/>
              </a:ext>
            </a:extLst>
          </p:cNvPr>
          <p:cNvCxnSpPr>
            <a:cxnSpLocks/>
          </p:cNvCxnSpPr>
          <p:nvPr/>
        </p:nvCxnSpPr>
        <p:spPr>
          <a:xfrm>
            <a:off x="1378820" y="540644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Düz Bağlayıcı 64">
            <a:extLst>
              <a:ext uri="{FF2B5EF4-FFF2-40B4-BE49-F238E27FC236}">
                <a16:creationId xmlns:a16="http://schemas.microsoft.com/office/drawing/2014/main" id="{A225676F-BB59-444C-ABCB-C4947B6E15C0}"/>
              </a:ext>
            </a:extLst>
          </p:cNvPr>
          <p:cNvCxnSpPr>
            <a:cxnSpLocks/>
          </p:cNvCxnSpPr>
          <p:nvPr/>
        </p:nvCxnSpPr>
        <p:spPr>
          <a:xfrm>
            <a:off x="1378820" y="5756040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Düz Bağlayıcı 65">
            <a:extLst>
              <a:ext uri="{FF2B5EF4-FFF2-40B4-BE49-F238E27FC236}">
                <a16:creationId xmlns:a16="http://schemas.microsoft.com/office/drawing/2014/main" id="{39739F98-A0CC-415B-A250-4F4117F970A5}"/>
              </a:ext>
            </a:extLst>
          </p:cNvPr>
          <p:cNvCxnSpPr>
            <a:cxnSpLocks/>
          </p:cNvCxnSpPr>
          <p:nvPr/>
        </p:nvCxnSpPr>
        <p:spPr>
          <a:xfrm>
            <a:off x="1378820" y="5253120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Düz Bağlayıcı 66">
            <a:extLst>
              <a:ext uri="{FF2B5EF4-FFF2-40B4-BE49-F238E27FC236}">
                <a16:creationId xmlns:a16="http://schemas.microsoft.com/office/drawing/2014/main" id="{F5AC5EB3-B4D0-4680-B809-E9A3FE5D4D85}"/>
              </a:ext>
            </a:extLst>
          </p:cNvPr>
          <p:cNvCxnSpPr>
            <a:cxnSpLocks/>
          </p:cNvCxnSpPr>
          <p:nvPr/>
        </p:nvCxnSpPr>
        <p:spPr>
          <a:xfrm>
            <a:off x="1378820" y="525259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Düz Bağlayıcı 67">
            <a:extLst>
              <a:ext uri="{FF2B5EF4-FFF2-40B4-BE49-F238E27FC236}">
                <a16:creationId xmlns:a16="http://schemas.microsoft.com/office/drawing/2014/main" id="{579C9303-2191-4863-8BF9-4BE0BA185184}"/>
              </a:ext>
            </a:extLst>
          </p:cNvPr>
          <p:cNvCxnSpPr>
            <a:cxnSpLocks/>
          </p:cNvCxnSpPr>
          <p:nvPr/>
        </p:nvCxnSpPr>
        <p:spPr>
          <a:xfrm>
            <a:off x="7259236" y="525259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Düz Bağlayıcı 69">
            <a:extLst>
              <a:ext uri="{FF2B5EF4-FFF2-40B4-BE49-F238E27FC236}">
                <a16:creationId xmlns:a16="http://schemas.microsoft.com/office/drawing/2014/main" id="{E4383A70-90BA-4102-878C-B351232ECFFE}"/>
              </a:ext>
            </a:extLst>
          </p:cNvPr>
          <p:cNvCxnSpPr>
            <a:cxnSpLocks/>
          </p:cNvCxnSpPr>
          <p:nvPr/>
        </p:nvCxnSpPr>
        <p:spPr>
          <a:xfrm>
            <a:off x="1378820" y="6402400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Düz Bağlayıcı 70">
            <a:extLst>
              <a:ext uri="{FF2B5EF4-FFF2-40B4-BE49-F238E27FC236}">
                <a16:creationId xmlns:a16="http://schemas.microsoft.com/office/drawing/2014/main" id="{8A3FA4E1-0F7D-4DDF-937D-062BBB1E38A9}"/>
              </a:ext>
            </a:extLst>
          </p:cNvPr>
          <p:cNvCxnSpPr>
            <a:cxnSpLocks/>
          </p:cNvCxnSpPr>
          <p:nvPr/>
        </p:nvCxnSpPr>
        <p:spPr>
          <a:xfrm>
            <a:off x="1378820" y="6197021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Düz Bağlayıcı 71">
            <a:extLst>
              <a:ext uri="{FF2B5EF4-FFF2-40B4-BE49-F238E27FC236}">
                <a16:creationId xmlns:a16="http://schemas.microsoft.com/office/drawing/2014/main" id="{55504FD0-FD32-469E-886E-F1B0693CE3D0}"/>
              </a:ext>
            </a:extLst>
          </p:cNvPr>
          <p:cNvCxnSpPr>
            <a:cxnSpLocks/>
          </p:cNvCxnSpPr>
          <p:nvPr/>
        </p:nvCxnSpPr>
        <p:spPr>
          <a:xfrm>
            <a:off x="1378820" y="6546615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Düz Bağlayıcı 72">
            <a:extLst>
              <a:ext uri="{FF2B5EF4-FFF2-40B4-BE49-F238E27FC236}">
                <a16:creationId xmlns:a16="http://schemas.microsoft.com/office/drawing/2014/main" id="{1278ED77-C802-4014-836F-984FF40D9EB2}"/>
              </a:ext>
            </a:extLst>
          </p:cNvPr>
          <p:cNvCxnSpPr>
            <a:cxnSpLocks/>
          </p:cNvCxnSpPr>
          <p:nvPr/>
        </p:nvCxnSpPr>
        <p:spPr>
          <a:xfrm>
            <a:off x="1378820" y="6043695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Düz Bağlayıcı 73">
            <a:extLst>
              <a:ext uri="{FF2B5EF4-FFF2-40B4-BE49-F238E27FC236}">
                <a16:creationId xmlns:a16="http://schemas.microsoft.com/office/drawing/2014/main" id="{13A78248-C78A-4F92-9BC1-5826A34E8885}"/>
              </a:ext>
            </a:extLst>
          </p:cNvPr>
          <p:cNvCxnSpPr>
            <a:cxnSpLocks/>
          </p:cNvCxnSpPr>
          <p:nvPr/>
        </p:nvCxnSpPr>
        <p:spPr>
          <a:xfrm>
            <a:off x="1378820" y="604317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Düz Bağlayıcı 74">
            <a:extLst>
              <a:ext uri="{FF2B5EF4-FFF2-40B4-BE49-F238E27FC236}">
                <a16:creationId xmlns:a16="http://schemas.microsoft.com/office/drawing/2014/main" id="{2ACAD232-48F3-43CA-8DC7-ADAB28FFF4C7}"/>
              </a:ext>
            </a:extLst>
          </p:cNvPr>
          <p:cNvCxnSpPr>
            <a:cxnSpLocks/>
          </p:cNvCxnSpPr>
          <p:nvPr/>
        </p:nvCxnSpPr>
        <p:spPr>
          <a:xfrm>
            <a:off x="7259236" y="604317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Düz Bağlayıcı 75">
            <a:extLst>
              <a:ext uri="{FF2B5EF4-FFF2-40B4-BE49-F238E27FC236}">
                <a16:creationId xmlns:a16="http://schemas.microsoft.com/office/drawing/2014/main" id="{50D63D7E-43F4-4428-BA39-1FF7FEECF06B}"/>
              </a:ext>
            </a:extLst>
          </p:cNvPr>
          <p:cNvCxnSpPr>
            <a:cxnSpLocks/>
          </p:cNvCxnSpPr>
          <p:nvPr/>
        </p:nvCxnSpPr>
        <p:spPr>
          <a:xfrm>
            <a:off x="1378820" y="7202500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Düz Bağlayıcı 76">
            <a:extLst>
              <a:ext uri="{FF2B5EF4-FFF2-40B4-BE49-F238E27FC236}">
                <a16:creationId xmlns:a16="http://schemas.microsoft.com/office/drawing/2014/main" id="{99E98815-B035-433A-98A5-AD1D4F3CE896}"/>
              </a:ext>
            </a:extLst>
          </p:cNvPr>
          <p:cNvCxnSpPr>
            <a:cxnSpLocks/>
          </p:cNvCxnSpPr>
          <p:nvPr/>
        </p:nvCxnSpPr>
        <p:spPr>
          <a:xfrm>
            <a:off x="1378820" y="6997121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Düz Bağlayıcı 77">
            <a:extLst>
              <a:ext uri="{FF2B5EF4-FFF2-40B4-BE49-F238E27FC236}">
                <a16:creationId xmlns:a16="http://schemas.microsoft.com/office/drawing/2014/main" id="{C8E18725-4299-4370-B4DD-638E3BC6A2B2}"/>
              </a:ext>
            </a:extLst>
          </p:cNvPr>
          <p:cNvCxnSpPr>
            <a:cxnSpLocks/>
          </p:cNvCxnSpPr>
          <p:nvPr/>
        </p:nvCxnSpPr>
        <p:spPr>
          <a:xfrm>
            <a:off x="1378820" y="7346715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Düz Bağlayıcı 78">
            <a:extLst>
              <a:ext uri="{FF2B5EF4-FFF2-40B4-BE49-F238E27FC236}">
                <a16:creationId xmlns:a16="http://schemas.microsoft.com/office/drawing/2014/main" id="{C8EB0C3B-E1D0-4FAF-880C-0016D6904658}"/>
              </a:ext>
            </a:extLst>
          </p:cNvPr>
          <p:cNvCxnSpPr>
            <a:cxnSpLocks/>
          </p:cNvCxnSpPr>
          <p:nvPr/>
        </p:nvCxnSpPr>
        <p:spPr>
          <a:xfrm>
            <a:off x="1378820" y="6843795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Düz Bağlayıcı 79">
            <a:extLst>
              <a:ext uri="{FF2B5EF4-FFF2-40B4-BE49-F238E27FC236}">
                <a16:creationId xmlns:a16="http://schemas.microsoft.com/office/drawing/2014/main" id="{4BA4CF5A-DF6C-48D0-A7A8-AA4EDAAE447D}"/>
              </a:ext>
            </a:extLst>
          </p:cNvPr>
          <p:cNvCxnSpPr>
            <a:cxnSpLocks/>
          </p:cNvCxnSpPr>
          <p:nvPr/>
        </p:nvCxnSpPr>
        <p:spPr>
          <a:xfrm>
            <a:off x="1378820" y="684327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Düz Bağlayıcı 80">
            <a:extLst>
              <a:ext uri="{FF2B5EF4-FFF2-40B4-BE49-F238E27FC236}">
                <a16:creationId xmlns:a16="http://schemas.microsoft.com/office/drawing/2014/main" id="{6BA1C6CF-2376-4626-B42F-082C18A97F99}"/>
              </a:ext>
            </a:extLst>
          </p:cNvPr>
          <p:cNvCxnSpPr>
            <a:cxnSpLocks/>
          </p:cNvCxnSpPr>
          <p:nvPr/>
        </p:nvCxnSpPr>
        <p:spPr>
          <a:xfrm>
            <a:off x="7259236" y="684327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Düz Bağlayıcı 81">
            <a:extLst>
              <a:ext uri="{FF2B5EF4-FFF2-40B4-BE49-F238E27FC236}">
                <a16:creationId xmlns:a16="http://schemas.microsoft.com/office/drawing/2014/main" id="{919E3BB3-161E-45B7-BC84-9152B58DCC28}"/>
              </a:ext>
            </a:extLst>
          </p:cNvPr>
          <p:cNvCxnSpPr>
            <a:cxnSpLocks/>
          </p:cNvCxnSpPr>
          <p:nvPr/>
        </p:nvCxnSpPr>
        <p:spPr>
          <a:xfrm>
            <a:off x="1378820" y="7993075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Düz Bağlayıcı 82">
            <a:extLst>
              <a:ext uri="{FF2B5EF4-FFF2-40B4-BE49-F238E27FC236}">
                <a16:creationId xmlns:a16="http://schemas.microsoft.com/office/drawing/2014/main" id="{07762B19-FC04-439B-B0EF-04F8C5F3360A}"/>
              </a:ext>
            </a:extLst>
          </p:cNvPr>
          <p:cNvCxnSpPr>
            <a:cxnSpLocks/>
          </p:cNvCxnSpPr>
          <p:nvPr/>
        </p:nvCxnSpPr>
        <p:spPr>
          <a:xfrm>
            <a:off x="1378820" y="778769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Düz Bağlayıcı 83">
            <a:extLst>
              <a:ext uri="{FF2B5EF4-FFF2-40B4-BE49-F238E27FC236}">
                <a16:creationId xmlns:a16="http://schemas.microsoft.com/office/drawing/2014/main" id="{641F72D1-CBBA-41AC-9DA6-355890CE8977}"/>
              </a:ext>
            </a:extLst>
          </p:cNvPr>
          <p:cNvCxnSpPr>
            <a:cxnSpLocks/>
          </p:cNvCxnSpPr>
          <p:nvPr/>
        </p:nvCxnSpPr>
        <p:spPr>
          <a:xfrm>
            <a:off x="1378820" y="8137290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Düz Bağlayıcı 84">
            <a:extLst>
              <a:ext uri="{FF2B5EF4-FFF2-40B4-BE49-F238E27FC236}">
                <a16:creationId xmlns:a16="http://schemas.microsoft.com/office/drawing/2014/main" id="{2D5616F2-95B6-42BB-B4F9-4AFD41B66390}"/>
              </a:ext>
            </a:extLst>
          </p:cNvPr>
          <p:cNvCxnSpPr>
            <a:cxnSpLocks/>
          </p:cNvCxnSpPr>
          <p:nvPr/>
        </p:nvCxnSpPr>
        <p:spPr>
          <a:xfrm>
            <a:off x="1378820" y="7634370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Düz Bağlayıcı 85">
            <a:extLst>
              <a:ext uri="{FF2B5EF4-FFF2-40B4-BE49-F238E27FC236}">
                <a16:creationId xmlns:a16="http://schemas.microsoft.com/office/drawing/2014/main" id="{0143FC62-2733-4DD7-8D41-EA20E9CCA68F}"/>
              </a:ext>
            </a:extLst>
          </p:cNvPr>
          <p:cNvCxnSpPr>
            <a:cxnSpLocks/>
          </p:cNvCxnSpPr>
          <p:nvPr/>
        </p:nvCxnSpPr>
        <p:spPr>
          <a:xfrm>
            <a:off x="1378820" y="763384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Düz Bağlayıcı 86">
            <a:extLst>
              <a:ext uri="{FF2B5EF4-FFF2-40B4-BE49-F238E27FC236}">
                <a16:creationId xmlns:a16="http://schemas.microsoft.com/office/drawing/2014/main" id="{3BBEB936-4492-4FD3-943E-20A9ADCBB62F}"/>
              </a:ext>
            </a:extLst>
          </p:cNvPr>
          <p:cNvCxnSpPr>
            <a:cxnSpLocks/>
          </p:cNvCxnSpPr>
          <p:nvPr/>
        </p:nvCxnSpPr>
        <p:spPr>
          <a:xfrm>
            <a:off x="7259236" y="763384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Düz Bağlayıcı 87">
            <a:extLst>
              <a:ext uri="{FF2B5EF4-FFF2-40B4-BE49-F238E27FC236}">
                <a16:creationId xmlns:a16="http://schemas.microsoft.com/office/drawing/2014/main" id="{1DD2ED0D-628D-41E7-8FB3-1F1B6101A7FE}"/>
              </a:ext>
            </a:extLst>
          </p:cNvPr>
          <p:cNvCxnSpPr>
            <a:cxnSpLocks/>
          </p:cNvCxnSpPr>
          <p:nvPr/>
        </p:nvCxnSpPr>
        <p:spPr>
          <a:xfrm>
            <a:off x="1378820" y="8783650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Düz Bağlayıcı 88">
            <a:extLst>
              <a:ext uri="{FF2B5EF4-FFF2-40B4-BE49-F238E27FC236}">
                <a16:creationId xmlns:a16="http://schemas.microsoft.com/office/drawing/2014/main" id="{45A85FF5-6200-4F0D-9386-546D2D7E59BF}"/>
              </a:ext>
            </a:extLst>
          </p:cNvPr>
          <p:cNvCxnSpPr>
            <a:cxnSpLocks/>
          </p:cNvCxnSpPr>
          <p:nvPr/>
        </p:nvCxnSpPr>
        <p:spPr>
          <a:xfrm>
            <a:off x="1378820" y="8578271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Düz Bağlayıcı 89">
            <a:extLst>
              <a:ext uri="{FF2B5EF4-FFF2-40B4-BE49-F238E27FC236}">
                <a16:creationId xmlns:a16="http://schemas.microsoft.com/office/drawing/2014/main" id="{7A4AFA9A-E956-4554-BBCE-5FDD6A204245}"/>
              </a:ext>
            </a:extLst>
          </p:cNvPr>
          <p:cNvCxnSpPr>
            <a:cxnSpLocks/>
          </p:cNvCxnSpPr>
          <p:nvPr/>
        </p:nvCxnSpPr>
        <p:spPr>
          <a:xfrm>
            <a:off x="1378820" y="8927865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Düz Bağlayıcı 90">
            <a:extLst>
              <a:ext uri="{FF2B5EF4-FFF2-40B4-BE49-F238E27FC236}">
                <a16:creationId xmlns:a16="http://schemas.microsoft.com/office/drawing/2014/main" id="{A13C3102-FABA-4ABA-BD38-FC4FAF835772}"/>
              </a:ext>
            </a:extLst>
          </p:cNvPr>
          <p:cNvCxnSpPr>
            <a:cxnSpLocks/>
          </p:cNvCxnSpPr>
          <p:nvPr/>
        </p:nvCxnSpPr>
        <p:spPr>
          <a:xfrm>
            <a:off x="1378820" y="8424945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Düz Bağlayıcı 91">
            <a:extLst>
              <a:ext uri="{FF2B5EF4-FFF2-40B4-BE49-F238E27FC236}">
                <a16:creationId xmlns:a16="http://schemas.microsoft.com/office/drawing/2014/main" id="{D9683E73-B1A3-47DF-87C3-4A843A407804}"/>
              </a:ext>
            </a:extLst>
          </p:cNvPr>
          <p:cNvCxnSpPr>
            <a:cxnSpLocks/>
          </p:cNvCxnSpPr>
          <p:nvPr/>
        </p:nvCxnSpPr>
        <p:spPr>
          <a:xfrm>
            <a:off x="1378820" y="842442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Düz Bağlayıcı 92">
            <a:extLst>
              <a:ext uri="{FF2B5EF4-FFF2-40B4-BE49-F238E27FC236}">
                <a16:creationId xmlns:a16="http://schemas.microsoft.com/office/drawing/2014/main" id="{FEE40681-15E0-4BEF-BC00-5C39B829E882}"/>
              </a:ext>
            </a:extLst>
          </p:cNvPr>
          <p:cNvCxnSpPr>
            <a:cxnSpLocks/>
          </p:cNvCxnSpPr>
          <p:nvPr/>
        </p:nvCxnSpPr>
        <p:spPr>
          <a:xfrm>
            <a:off x="7259236" y="842442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Düz Bağlayıcı 93">
            <a:extLst>
              <a:ext uri="{FF2B5EF4-FFF2-40B4-BE49-F238E27FC236}">
                <a16:creationId xmlns:a16="http://schemas.microsoft.com/office/drawing/2014/main" id="{74F969A8-D533-4EF6-A302-4248D9BFE320}"/>
              </a:ext>
            </a:extLst>
          </p:cNvPr>
          <p:cNvCxnSpPr>
            <a:cxnSpLocks/>
          </p:cNvCxnSpPr>
          <p:nvPr/>
        </p:nvCxnSpPr>
        <p:spPr>
          <a:xfrm>
            <a:off x="1378820" y="9555175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Düz Bağlayıcı 94">
            <a:extLst>
              <a:ext uri="{FF2B5EF4-FFF2-40B4-BE49-F238E27FC236}">
                <a16:creationId xmlns:a16="http://schemas.microsoft.com/office/drawing/2014/main" id="{4874C9C6-F218-43A0-A64E-F765CF9CE9A0}"/>
              </a:ext>
            </a:extLst>
          </p:cNvPr>
          <p:cNvCxnSpPr>
            <a:cxnSpLocks/>
          </p:cNvCxnSpPr>
          <p:nvPr/>
        </p:nvCxnSpPr>
        <p:spPr>
          <a:xfrm>
            <a:off x="1378820" y="934979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Düz Bağlayıcı 95">
            <a:extLst>
              <a:ext uri="{FF2B5EF4-FFF2-40B4-BE49-F238E27FC236}">
                <a16:creationId xmlns:a16="http://schemas.microsoft.com/office/drawing/2014/main" id="{82E5399D-69F4-4B30-9A66-99E255071B26}"/>
              </a:ext>
            </a:extLst>
          </p:cNvPr>
          <p:cNvCxnSpPr>
            <a:cxnSpLocks/>
          </p:cNvCxnSpPr>
          <p:nvPr/>
        </p:nvCxnSpPr>
        <p:spPr>
          <a:xfrm>
            <a:off x="1378820" y="9699390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Düz Bağlayıcı 96">
            <a:extLst>
              <a:ext uri="{FF2B5EF4-FFF2-40B4-BE49-F238E27FC236}">
                <a16:creationId xmlns:a16="http://schemas.microsoft.com/office/drawing/2014/main" id="{17CD9019-A071-4BB6-872E-57BB78064196}"/>
              </a:ext>
            </a:extLst>
          </p:cNvPr>
          <p:cNvCxnSpPr>
            <a:cxnSpLocks/>
          </p:cNvCxnSpPr>
          <p:nvPr/>
        </p:nvCxnSpPr>
        <p:spPr>
          <a:xfrm>
            <a:off x="1378820" y="9196470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Düz Bağlayıcı 97">
            <a:extLst>
              <a:ext uri="{FF2B5EF4-FFF2-40B4-BE49-F238E27FC236}">
                <a16:creationId xmlns:a16="http://schemas.microsoft.com/office/drawing/2014/main" id="{4EA3A2CD-9E3E-48E2-968A-5CCEFF612454}"/>
              </a:ext>
            </a:extLst>
          </p:cNvPr>
          <p:cNvCxnSpPr>
            <a:cxnSpLocks/>
          </p:cNvCxnSpPr>
          <p:nvPr/>
        </p:nvCxnSpPr>
        <p:spPr>
          <a:xfrm>
            <a:off x="1378820" y="919594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Düz Bağlayıcı 98">
            <a:extLst>
              <a:ext uri="{FF2B5EF4-FFF2-40B4-BE49-F238E27FC236}">
                <a16:creationId xmlns:a16="http://schemas.microsoft.com/office/drawing/2014/main" id="{FA755597-0EAD-4673-9DA9-2103D4EED722}"/>
              </a:ext>
            </a:extLst>
          </p:cNvPr>
          <p:cNvCxnSpPr>
            <a:cxnSpLocks/>
          </p:cNvCxnSpPr>
          <p:nvPr/>
        </p:nvCxnSpPr>
        <p:spPr>
          <a:xfrm>
            <a:off x="7259236" y="919594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Metin kutusu 106">
            <a:extLst>
              <a:ext uri="{FF2B5EF4-FFF2-40B4-BE49-F238E27FC236}">
                <a16:creationId xmlns:a16="http://schemas.microsoft.com/office/drawing/2014/main" id="{CFC7E697-3194-4EFC-96C7-8F775998CF62}"/>
              </a:ext>
            </a:extLst>
          </p:cNvPr>
          <p:cNvSpPr txBox="1"/>
          <p:nvPr/>
        </p:nvSpPr>
        <p:spPr>
          <a:xfrm>
            <a:off x="1318552" y="1016274"/>
            <a:ext cx="59864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200" dirty="0"/>
              <a:t>ADIM ve SOYADIM : …………………………………………………SINIFIM : …….....  NUMARAM : …………… </a:t>
            </a:r>
          </a:p>
        </p:txBody>
      </p:sp>
      <p:sp>
        <p:nvSpPr>
          <p:cNvPr id="109" name="Metin kutusu 108">
            <a:extLst>
              <a:ext uri="{FF2B5EF4-FFF2-40B4-BE49-F238E27FC236}">
                <a16:creationId xmlns:a16="http://schemas.microsoft.com/office/drawing/2014/main" id="{CBD22B90-7DAA-44E9-B4AE-2E6C8C38372D}"/>
              </a:ext>
            </a:extLst>
          </p:cNvPr>
          <p:cNvSpPr txBox="1"/>
          <p:nvPr/>
        </p:nvSpPr>
        <p:spPr>
          <a:xfrm>
            <a:off x="2750452" y="9789350"/>
            <a:ext cx="35169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dirty="0"/>
              <a:t>Öğretmenim : Ersan Taran</a:t>
            </a:r>
          </a:p>
        </p:txBody>
      </p:sp>
      <p:pic>
        <p:nvPicPr>
          <p:cNvPr id="3" name="Resim 2">
            <a:extLst>
              <a:ext uri="{FF2B5EF4-FFF2-40B4-BE49-F238E27FC236}">
                <a16:creationId xmlns:a16="http://schemas.microsoft.com/office/drawing/2014/main" id="{628447E6-2720-4309-B819-6802C7B09B6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7" t="6503" r="2989" b="2740"/>
          <a:stretch/>
        </p:blipFill>
        <p:spPr>
          <a:xfrm>
            <a:off x="139023" y="1334223"/>
            <a:ext cx="1045245" cy="1036462"/>
          </a:xfrm>
          <a:prstGeom prst="rect">
            <a:avLst/>
          </a:prstGeom>
        </p:spPr>
      </p:pic>
      <p:pic>
        <p:nvPicPr>
          <p:cNvPr id="4" name="Resim 3">
            <a:extLst>
              <a:ext uri="{FF2B5EF4-FFF2-40B4-BE49-F238E27FC236}">
                <a16:creationId xmlns:a16="http://schemas.microsoft.com/office/drawing/2014/main" id="{B2063B21-0501-4824-88BE-CFE78AB73FE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7" t="6503" r="2989" b="2740"/>
          <a:stretch/>
        </p:blipFill>
        <p:spPr>
          <a:xfrm>
            <a:off x="139022" y="2604421"/>
            <a:ext cx="1045245" cy="1036462"/>
          </a:xfrm>
          <a:prstGeom prst="rect">
            <a:avLst/>
          </a:prstGeom>
        </p:spPr>
      </p:pic>
      <p:pic>
        <p:nvPicPr>
          <p:cNvPr id="5" name="Resim 4">
            <a:extLst>
              <a:ext uri="{FF2B5EF4-FFF2-40B4-BE49-F238E27FC236}">
                <a16:creationId xmlns:a16="http://schemas.microsoft.com/office/drawing/2014/main" id="{E2DD25DD-F868-4596-9CF0-B3BB0F2E7C7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7" t="6503" r="2989" b="2740"/>
          <a:stretch/>
        </p:blipFill>
        <p:spPr>
          <a:xfrm>
            <a:off x="139024" y="3838930"/>
            <a:ext cx="1045245" cy="1036462"/>
          </a:xfrm>
          <a:prstGeom prst="rect">
            <a:avLst/>
          </a:prstGeom>
        </p:spPr>
      </p:pic>
      <p:pic>
        <p:nvPicPr>
          <p:cNvPr id="6" name="Resim 5">
            <a:extLst>
              <a:ext uri="{FF2B5EF4-FFF2-40B4-BE49-F238E27FC236}">
                <a16:creationId xmlns:a16="http://schemas.microsoft.com/office/drawing/2014/main" id="{A3E78312-4024-4C75-9B45-E865DC4B56A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7" t="6503" r="2989" b="2740"/>
          <a:stretch/>
        </p:blipFill>
        <p:spPr>
          <a:xfrm>
            <a:off x="139023" y="5054842"/>
            <a:ext cx="1045245" cy="1036462"/>
          </a:xfrm>
          <a:prstGeom prst="rect">
            <a:avLst/>
          </a:prstGeom>
        </p:spPr>
      </p:pic>
      <p:pic>
        <p:nvPicPr>
          <p:cNvPr id="7" name="Resim 6">
            <a:extLst>
              <a:ext uri="{FF2B5EF4-FFF2-40B4-BE49-F238E27FC236}">
                <a16:creationId xmlns:a16="http://schemas.microsoft.com/office/drawing/2014/main" id="{3BDA2F11-0833-4260-8EA7-8CE0A19DA2F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7" t="6503" r="2989" b="2740"/>
          <a:stretch/>
        </p:blipFill>
        <p:spPr>
          <a:xfrm>
            <a:off x="139022" y="6325040"/>
            <a:ext cx="1045245" cy="1036462"/>
          </a:xfrm>
          <a:prstGeom prst="rect">
            <a:avLst/>
          </a:prstGeom>
        </p:spPr>
      </p:pic>
      <p:pic>
        <p:nvPicPr>
          <p:cNvPr id="9" name="Resim 8">
            <a:extLst>
              <a:ext uri="{FF2B5EF4-FFF2-40B4-BE49-F238E27FC236}">
                <a16:creationId xmlns:a16="http://schemas.microsoft.com/office/drawing/2014/main" id="{2A5181C0-BA24-4F86-8C71-F1211DB462F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7" t="6503" r="2989" b="2740"/>
          <a:stretch/>
        </p:blipFill>
        <p:spPr>
          <a:xfrm>
            <a:off x="171898" y="7595238"/>
            <a:ext cx="1045245" cy="1036462"/>
          </a:xfrm>
          <a:prstGeom prst="rect">
            <a:avLst/>
          </a:prstGeom>
        </p:spPr>
      </p:pic>
      <p:pic>
        <p:nvPicPr>
          <p:cNvPr id="10" name="Resim 9">
            <a:extLst>
              <a:ext uri="{FF2B5EF4-FFF2-40B4-BE49-F238E27FC236}">
                <a16:creationId xmlns:a16="http://schemas.microsoft.com/office/drawing/2014/main" id="{F6214BC5-B8CB-4735-B870-8F866487869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7" t="6503" r="2989" b="2740"/>
          <a:stretch/>
        </p:blipFill>
        <p:spPr>
          <a:xfrm>
            <a:off x="171897" y="8811150"/>
            <a:ext cx="1045245" cy="1036462"/>
          </a:xfrm>
          <a:prstGeom prst="rect">
            <a:avLst/>
          </a:prstGeom>
        </p:spPr>
      </p:pic>
      <p:pic>
        <p:nvPicPr>
          <p:cNvPr id="14" name="Resim 13">
            <a:extLst>
              <a:ext uri="{FF2B5EF4-FFF2-40B4-BE49-F238E27FC236}">
                <a16:creationId xmlns:a16="http://schemas.microsoft.com/office/drawing/2014/main" id="{33525770-C8C8-4546-AC21-BCF89DD8105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7" t="6503" r="2989" b="2740"/>
          <a:stretch/>
        </p:blipFill>
        <p:spPr>
          <a:xfrm>
            <a:off x="371357" y="9940546"/>
            <a:ext cx="646324" cy="640893"/>
          </a:xfrm>
          <a:prstGeom prst="rect">
            <a:avLst/>
          </a:prstGeom>
        </p:spPr>
      </p:pic>
      <p:pic>
        <p:nvPicPr>
          <p:cNvPr id="16" name="Resim 15">
            <a:extLst>
              <a:ext uri="{FF2B5EF4-FFF2-40B4-BE49-F238E27FC236}">
                <a16:creationId xmlns:a16="http://schemas.microsoft.com/office/drawing/2014/main" id="{906ED9BF-6E2B-4161-AFD0-3FDF28D0E1E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7" t="6503" r="2989" b="2740"/>
          <a:stretch/>
        </p:blipFill>
        <p:spPr>
          <a:xfrm>
            <a:off x="1318552" y="75891"/>
            <a:ext cx="849373" cy="842236"/>
          </a:xfrm>
          <a:prstGeom prst="rect">
            <a:avLst/>
          </a:prstGeom>
        </p:spPr>
      </p:pic>
      <p:pic>
        <p:nvPicPr>
          <p:cNvPr id="18" name="Resim 17">
            <a:extLst>
              <a:ext uri="{FF2B5EF4-FFF2-40B4-BE49-F238E27FC236}">
                <a16:creationId xmlns:a16="http://schemas.microsoft.com/office/drawing/2014/main" id="{92E54423-946E-46BB-8B8D-DEDD0858326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7" t="6503" r="2989" b="2740"/>
          <a:stretch/>
        </p:blipFill>
        <p:spPr>
          <a:xfrm>
            <a:off x="2394103" y="254075"/>
            <a:ext cx="849373" cy="842236"/>
          </a:xfrm>
          <a:prstGeom prst="rect">
            <a:avLst/>
          </a:prstGeom>
        </p:spPr>
      </p:pic>
      <p:pic>
        <p:nvPicPr>
          <p:cNvPr id="19" name="Resim 18">
            <a:extLst>
              <a:ext uri="{FF2B5EF4-FFF2-40B4-BE49-F238E27FC236}">
                <a16:creationId xmlns:a16="http://schemas.microsoft.com/office/drawing/2014/main" id="{220ECB4B-0864-4AF2-B8CB-CC3D1239A84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7" t="6503" r="2989" b="2740"/>
          <a:stretch/>
        </p:blipFill>
        <p:spPr>
          <a:xfrm>
            <a:off x="3438028" y="39736"/>
            <a:ext cx="849373" cy="842236"/>
          </a:xfrm>
          <a:prstGeom prst="rect">
            <a:avLst/>
          </a:prstGeom>
        </p:spPr>
      </p:pic>
      <p:pic>
        <p:nvPicPr>
          <p:cNvPr id="20" name="Resim 19">
            <a:extLst>
              <a:ext uri="{FF2B5EF4-FFF2-40B4-BE49-F238E27FC236}">
                <a16:creationId xmlns:a16="http://schemas.microsoft.com/office/drawing/2014/main" id="{3C63A8B7-341A-42DC-9A26-B9C17BE21FF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7" t="6503" r="2989" b="2740"/>
          <a:stretch/>
        </p:blipFill>
        <p:spPr>
          <a:xfrm>
            <a:off x="4533003" y="252395"/>
            <a:ext cx="849373" cy="842236"/>
          </a:xfrm>
          <a:prstGeom prst="rect">
            <a:avLst/>
          </a:prstGeom>
        </p:spPr>
      </p:pic>
      <p:pic>
        <p:nvPicPr>
          <p:cNvPr id="21" name="Resim 20">
            <a:extLst>
              <a:ext uri="{FF2B5EF4-FFF2-40B4-BE49-F238E27FC236}">
                <a16:creationId xmlns:a16="http://schemas.microsoft.com/office/drawing/2014/main" id="{1B603727-8728-4CAF-97DB-671E3DDF4E3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7" t="6503" r="2989" b="2740"/>
          <a:stretch/>
        </p:blipFill>
        <p:spPr>
          <a:xfrm>
            <a:off x="5578320" y="31260"/>
            <a:ext cx="849373" cy="842236"/>
          </a:xfrm>
          <a:prstGeom prst="rect">
            <a:avLst/>
          </a:prstGeom>
        </p:spPr>
      </p:pic>
      <p:pic>
        <p:nvPicPr>
          <p:cNvPr id="22" name="Resim 21">
            <a:extLst>
              <a:ext uri="{FF2B5EF4-FFF2-40B4-BE49-F238E27FC236}">
                <a16:creationId xmlns:a16="http://schemas.microsoft.com/office/drawing/2014/main" id="{C1AE0D8E-C1C4-461A-BB62-4DD99856A72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7" t="6503" r="2989" b="2740"/>
          <a:stretch/>
        </p:blipFill>
        <p:spPr>
          <a:xfrm>
            <a:off x="6623637" y="204808"/>
            <a:ext cx="849373" cy="842236"/>
          </a:xfrm>
          <a:prstGeom prst="rect">
            <a:avLst/>
          </a:prstGeom>
        </p:spPr>
      </p:pic>
      <p:pic>
        <p:nvPicPr>
          <p:cNvPr id="23" name="Resim 22">
            <a:extLst>
              <a:ext uri="{FF2B5EF4-FFF2-40B4-BE49-F238E27FC236}">
                <a16:creationId xmlns:a16="http://schemas.microsoft.com/office/drawing/2014/main" id="{9BC98683-BF32-43A5-8D17-ACCD011E137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4" t="8843" r="5577" b="9224"/>
          <a:stretch/>
        </p:blipFill>
        <p:spPr>
          <a:xfrm>
            <a:off x="165556" y="120602"/>
            <a:ext cx="1066378" cy="1036462"/>
          </a:xfrm>
          <a:prstGeom prst="rect">
            <a:avLst/>
          </a:prstGeom>
        </p:spPr>
      </p:pic>
      <p:sp>
        <p:nvSpPr>
          <p:cNvPr id="24" name="Metin kutusu 23">
            <a:extLst>
              <a:ext uri="{FF2B5EF4-FFF2-40B4-BE49-F238E27FC236}">
                <a16:creationId xmlns:a16="http://schemas.microsoft.com/office/drawing/2014/main" id="{052078E4-6D27-433B-BF3C-F8920F4E609A}"/>
              </a:ext>
            </a:extLst>
          </p:cNvPr>
          <p:cNvSpPr txBox="1"/>
          <p:nvPr/>
        </p:nvSpPr>
        <p:spPr>
          <a:xfrm>
            <a:off x="1324534" y="1204190"/>
            <a:ext cx="612860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>
                <a:solidFill>
                  <a:srgbClr val="FF0000"/>
                </a:solidFill>
                <a:latin typeface="TTKB Dik Temel Abece Dot" pitchFamily="2" charset="-94"/>
              </a:rPr>
              <a:t>L </a:t>
            </a:r>
            <a:r>
              <a:rPr lang="tr-TR" sz="4000" dirty="0" err="1">
                <a:solidFill>
                  <a:srgbClr val="FF0000"/>
                </a:solidFill>
                <a:latin typeface="TTKB Dik Temel Abece Dot" pitchFamily="2" charset="-94"/>
              </a:rPr>
              <a:t>L</a:t>
            </a:r>
            <a:r>
              <a:rPr lang="tr-TR" sz="4000" dirty="0">
                <a:solidFill>
                  <a:srgbClr val="FF0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0000"/>
                </a:solidFill>
                <a:latin typeface="TTKB Dik Temel Abece Dot" pitchFamily="2" charset="-94"/>
              </a:rPr>
              <a:t>L</a:t>
            </a:r>
            <a:r>
              <a:rPr lang="tr-TR" sz="4000" dirty="0">
                <a:solidFill>
                  <a:srgbClr val="FF0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0000"/>
                </a:solidFill>
                <a:latin typeface="TTKB Dik Temel Abece Dot" pitchFamily="2" charset="-94"/>
              </a:rPr>
              <a:t>L</a:t>
            </a:r>
            <a:r>
              <a:rPr lang="tr-TR" sz="4000" dirty="0">
                <a:solidFill>
                  <a:srgbClr val="FF0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0000"/>
                </a:solidFill>
                <a:latin typeface="TTKB Dik Temel Abece Dot" pitchFamily="2" charset="-94"/>
              </a:rPr>
              <a:t>L</a:t>
            </a:r>
            <a:r>
              <a:rPr lang="tr-TR" sz="4000" dirty="0">
                <a:solidFill>
                  <a:srgbClr val="FF0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0000"/>
                </a:solidFill>
                <a:latin typeface="TTKB Dik Temel Abece Dot" pitchFamily="2" charset="-94"/>
              </a:rPr>
              <a:t>L</a:t>
            </a:r>
            <a:r>
              <a:rPr lang="tr-TR" sz="4000" dirty="0">
                <a:solidFill>
                  <a:srgbClr val="FF0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0000"/>
                </a:solidFill>
                <a:latin typeface="TTKB Dik Temel Abece Dot" pitchFamily="2" charset="-94"/>
              </a:rPr>
              <a:t>L</a:t>
            </a:r>
            <a:r>
              <a:rPr lang="tr-TR" sz="4000" dirty="0">
                <a:solidFill>
                  <a:srgbClr val="FF0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0000"/>
                </a:solidFill>
                <a:latin typeface="TTKB Dik Temel Abece Dot" pitchFamily="2" charset="-94"/>
              </a:rPr>
              <a:t>L</a:t>
            </a:r>
            <a:r>
              <a:rPr lang="tr-TR" sz="4000" dirty="0">
                <a:solidFill>
                  <a:srgbClr val="FF0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0000"/>
                </a:solidFill>
                <a:latin typeface="TTKB Dik Temel Abece Dot" pitchFamily="2" charset="-94"/>
              </a:rPr>
              <a:t>L</a:t>
            </a:r>
            <a:r>
              <a:rPr lang="tr-TR" sz="4000" dirty="0">
                <a:solidFill>
                  <a:srgbClr val="FF0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0000"/>
                </a:solidFill>
                <a:latin typeface="TTKB Dik Temel Abece Dot" pitchFamily="2" charset="-94"/>
              </a:rPr>
              <a:t>L</a:t>
            </a:r>
            <a:r>
              <a:rPr lang="tr-TR" sz="4000" dirty="0">
                <a:solidFill>
                  <a:srgbClr val="FF0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0000"/>
                </a:solidFill>
                <a:latin typeface="TTKB Dik Temel Abece Dot" pitchFamily="2" charset="-94"/>
              </a:rPr>
              <a:t>L</a:t>
            </a:r>
            <a:r>
              <a:rPr lang="tr-TR" sz="4000" dirty="0">
                <a:solidFill>
                  <a:srgbClr val="FF0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0000"/>
                </a:solidFill>
                <a:latin typeface="TTKB Dik Temel Abece Dot" pitchFamily="2" charset="-94"/>
              </a:rPr>
              <a:t>L</a:t>
            </a:r>
            <a:r>
              <a:rPr lang="tr-TR" sz="4000" dirty="0">
                <a:solidFill>
                  <a:srgbClr val="FF0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0000"/>
                </a:solidFill>
                <a:latin typeface="TTKB Dik Temel Abece Dot" pitchFamily="2" charset="-94"/>
              </a:rPr>
              <a:t>L</a:t>
            </a:r>
            <a:r>
              <a:rPr lang="tr-TR" sz="4000" dirty="0">
                <a:solidFill>
                  <a:srgbClr val="FF0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0000"/>
                </a:solidFill>
                <a:latin typeface="TTKB Dik Temel Abece Dot" pitchFamily="2" charset="-94"/>
              </a:rPr>
              <a:t>L</a:t>
            </a:r>
            <a:endParaRPr lang="tr-TR" sz="4000" dirty="0">
              <a:solidFill>
                <a:srgbClr val="FF0000"/>
              </a:solidFill>
              <a:latin typeface="TTKB Dik Temel Abece Dot" pitchFamily="2" charset="-94"/>
            </a:endParaRPr>
          </a:p>
        </p:txBody>
      </p:sp>
      <p:sp>
        <p:nvSpPr>
          <p:cNvPr id="2" name="Metin kutusu 1">
            <a:extLst>
              <a:ext uri="{FF2B5EF4-FFF2-40B4-BE49-F238E27FC236}">
                <a16:creationId xmlns:a16="http://schemas.microsoft.com/office/drawing/2014/main" id="{A078CCBF-D1EC-436D-AA65-160B344E5A63}"/>
              </a:ext>
            </a:extLst>
          </p:cNvPr>
          <p:cNvSpPr txBox="1"/>
          <p:nvPr/>
        </p:nvSpPr>
        <p:spPr>
          <a:xfrm>
            <a:off x="1324534" y="1962615"/>
            <a:ext cx="612860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>
                <a:solidFill>
                  <a:srgbClr val="00B050"/>
                </a:solidFill>
                <a:latin typeface="TTKB Dik Temel Abece Dot" pitchFamily="2" charset="-94"/>
              </a:rPr>
              <a:t>L </a:t>
            </a:r>
            <a:r>
              <a:rPr lang="tr-TR" sz="4000" dirty="0" err="1">
                <a:solidFill>
                  <a:srgbClr val="00B050"/>
                </a:solidFill>
                <a:latin typeface="TTKB Dik Temel Abece Dot" pitchFamily="2" charset="-94"/>
              </a:rPr>
              <a:t>L</a:t>
            </a:r>
            <a:r>
              <a:rPr lang="tr-TR" sz="4000" dirty="0">
                <a:solidFill>
                  <a:srgbClr val="00B05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50"/>
                </a:solidFill>
                <a:latin typeface="TTKB Dik Temel Abece Dot" pitchFamily="2" charset="-94"/>
              </a:rPr>
              <a:t>L</a:t>
            </a:r>
            <a:r>
              <a:rPr lang="tr-TR" sz="4000" dirty="0">
                <a:solidFill>
                  <a:srgbClr val="00B05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50"/>
                </a:solidFill>
                <a:latin typeface="TTKB Dik Temel Abece Dot" pitchFamily="2" charset="-94"/>
              </a:rPr>
              <a:t>L</a:t>
            </a:r>
            <a:r>
              <a:rPr lang="tr-TR" sz="4000" dirty="0">
                <a:solidFill>
                  <a:srgbClr val="00B05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50"/>
                </a:solidFill>
                <a:latin typeface="TTKB Dik Temel Abece Dot" pitchFamily="2" charset="-94"/>
              </a:rPr>
              <a:t>L</a:t>
            </a:r>
            <a:r>
              <a:rPr lang="tr-TR" sz="4000" dirty="0">
                <a:solidFill>
                  <a:srgbClr val="00B05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50"/>
                </a:solidFill>
                <a:latin typeface="TTKB Dik Temel Abece Dot" pitchFamily="2" charset="-94"/>
              </a:rPr>
              <a:t>L</a:t>
            </a:r>
            <a:r>
              <a:rPr lang="tr-TR" sz="4000" dirty="0">
                <a:solidFill>
                  <a:srgbClr val="00B05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50"/>
                </a:solidFill>
                <a:latin typeface="TTKB Dik Temel Abece Dot" pitchFamily="2" charset="-94"/>
              </a:rPr>
              <a:t>L</a:t>
            </a:r>
            <a:r>
              <a:rPr lang="tr-TR" sz="4000" dirty="0">
                <a:solidFill>
                  <a:srgbClr val="00B05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50"/>
                </a:solidFill>
                <a:latin typeface="TTKB Dik Temel Abece Dot" pitchFamily="2" charset="-94"/>
              </a:rPr>
              <a:t>L</a:t>
            </a:r>
            <a:r>
              <a:rPr lang="tr-TR" sz="4000" dirty="0">
                <a:solidFill>
                  <a:srgbClr val="00B05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50"/>
                </a:solidFill>
                <a:latin typeface="TTKB Dik Temel Abece Dot" pitchFamily="2" charset="-94"/>
              </a:rPr>
              <a:t>L</a:t>
            </a:r>
            <a:r>
              <a:rPr lang="tr-TR" sz="4000" dirty="0">
                <a:solidFill>
                  <a:srgbClr val="00B05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50"/>
                </a:solidFill>
                <a:latin typeface="TTKB Dik Temel Abece Dot" pitchFamily="2" charset="-94"/>
              </a:rPr>
              <a:t>L</a:t>
            </a:r>
            <a:r>
              <a:rPr lang="tr-TR" sz="4000" dirty="0">
                <a:solidFill>
                  <a:srgbClr val="00B05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50"/>
                </a:solidFill>
                <a:latin typeface="TTKB Dik Temel Abece Dot" pitchFamily="2" charset="-94"/>
              </a:rPr>
              <a:t>L</a:t>
            </a:r>
            <a:r>
              <a:rPr lang="tr-TR" sz="4000" dirty="0">
                <a:solidFill>
                  <a:srgbClr val="00B05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50"/>
                </a:solidFill>
                <a:latin typeface="TTKB Dik Temel Abece Dot" pitchFamily="2" charset="-94"/>
              </a:rPr>
              <a:t>L</a:t>
            </a:r>
            <a:r>
              <a:rPr lang="tr-TR" sz="4000" dirty="0">
                <a:solidFill>
                  <a:srgbClr val="00B05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50"/>
                </a:solidFill>
                <a:latin typeface="TTKB Dik Temel Abece Dot" pitchFamily="2" charset="-94"/>
              </a:rPr>
              <a:t>L</a:t>
            </a:r>
            <a:r>
              <a:rPr lang="tr-TR" sz="4000" dirty="0">
                <a:solidFill>
                  <a:srgbClr val="00B05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50"/>
                </a:solidFill>
                <a:latin typeface="TTKB Dik Temel Abece Dot" pitchFamily="2" charset="-94"/>
              </a:rPr>
              <a:t>L</a:t>
            </a:r>
            <a:endParaRPr lang="tr-TR" sz="4000" dirty="0">
              <a:solidFill>
                <a:srgbClr val="00B050"/>
              </a:solidFill>
              <a:latin typeface="TTKB Dik Temel Abece Dot" pitchFamily="2" charset="-94"/>
            </a:endParaRPr>
          </a:p>
        </p:txBody>
      </p:sp>
      <p:sp>
        <p:nvSpPr>
          <p:cNvPr id="25" name="Metin kutusu 24">
            <a:extLst>
              <a:ext uri="{FF2B5EF4-FFF2-40B4-BE49-F238E27FC236}">
                <a16:creationId xmlns:a16="http://schemas.microsoft.com/office/drawing/2014/main" id="{E0B1C454-C784-4DB7-BA27-2323BDDCD1AE}"/>
              </a:ext>
            </a:extLst>
          </p:cNvPr>
          <p:cNvSpPr txBox="1"/>
          <p:nvPr/>
        </p:nvSpPr>
        <p:spPr>
          <a:xfrm>
            <a:off x="1324534" y="2777353"/>
            <a:ext cx="612860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L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L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L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L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L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L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L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L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L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L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L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L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L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L</a:t>
            </a:r>
            <a:endParaRPr lang="tr-TR" sz="4000" dirty="0">
              <a:solidFill>
                <a:srgbClr val="00B0F0"/>
              </a:solidFill>
              <a:latin typeface="TTKB Dik Temel Abece Dot" pitchFamily="2" charset="-94"/>
            </a:endParaRPr>
          </a:p>
        </p:txBody>
      </p:sp>
      <p:sp>
        <p:nvSpPr>
          <p:cNvPr id="26" name="Metin kutusu 25">
            <a:extLst>
              <a:ext uri="{FF2B5EF4-FFF2-40B4-BE49-F238E27FC236}">
                <a16:creationId xmlns:a16="http://schemas.microsoft.com/office/drawing/2014/main" id="{4BC05A6A-E3AE-4F38-9BBE-781E5899B0D1}"/>
              </a:ext>
            </a:extLst>
          </p:cNvPr>
          <p:cNvSpPr txBox="1"/>
          <p:nvPr/>
        </p:nvSpPr>
        <p:spPr>
          <a:xfrm>
            <a:off x="1318552" y="3555671"/>
            <a:ext cx="612860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>
                <a:solidFill>
                  <a:srgbClr val="7030A0"/>
                </a:solidFill>
                <a:latin typeface="TTKB Dik Temel Abece Dot" pitchFamily="2" charset="-94"/>
              </a:rPr>
              <a:t>L </a:t>
            </a:r>
            <a:r>
              <a:rPr lang="tr-TR" sz="4000" dirty="0" err="1">
                <a:solidFill>
                  <a:srgbClr val="7030A0"/>
                </a:solidFill>
                <a:latin typeface="TTKB Dik Temel Abece Dot" pitchFamily="2" charset="-94"/>
              </a:rPr>
              <a:t>L</a:t>
            </a:r>
            <a:r>
              <a:rPr lang="tr-TR" sz="4000" dirty="0">
                <a:solidFill>
                  <a:srgbClr val="7030A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7030A0"/>
                </a:solidFill>
                <a:latin typeface="TTKB Dik Temel Abece Dot" pitchFamily="2" charset="-94"/>
              </a:rPr>
              <a:t>L</a:t>
            </a:r>
            <a:r>
              <a:rPr lang="tr-TR" sz="4000" dirty="0">
                <a:solidFill>
                  <a:srgbClr val="7030A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7030A0"/>
                </a:solidFill>
                <a:latin typeface="TTKB Dik Temel Abece Dot" pitchFamily="2" charset="-94"/>
              </a:rPr>
              <a:t>L</a:t>
            </a:r>
            <a:r>
              <a:rPr lang="tr-TR" sz="4000" dirty="0">
                <a:solidFill>
                  <a:srgbClr val="7030A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7030A0"/>
                </a:solidFill>
                <a:latin typeface="TTKB Dik Temel Abece Dot" pitchFamily="2" charset="-94"/>
              </a:rPr>
              <a:t>L</a:t>
            </a:r>
            <a:r>
              <a:rPr lang="tr-TR" sz="4000" dirty="0">
                <a:solidFill>
                  <a:srgbClr val="7030A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7030A0"/>
                </a:solidFill>
                <a:latin typeface="TTKB Dik Temel Abece Dot" pitchFamily="2" charset="-94"/>
              </a:rPr>
              <a:t>L</a:t>
            </a:r>
            <a:r>
              <a:rPr lang="tr-TR" sz="4000" dirty="0">
                <a:solidFill>
                  <a:srgbClr val="7030A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7030A0"/>
                </a:solidFill>
                <a:latin typeface="TTKB Dik Temel Abece Dot" pitchFamily="2" charset="-94"/>
              </a:rPr>
              <a:t>L</a:t>
            </a:r>
            <a:r>
              <a:rPr lang="tr-TR" sz="4000" dirty="0">
                <a:solidFill>
                  <a:srgbClr val="7030A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7030A0"/>
                </a:solidFill>
                <a:latin typeface="TTKB Dik Temel Abece Dot" pitchFamily="2" charset="-94"/>
              </a:rPr>
              <a:t>L</a:t>
            </a:r>
            <a:r>
              <a:rPr lang="tr-TR" sz="4000" dirty="0">
                <a:solidFill>
                  <a:srgbClr val="7030A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7030A0"/>
                </a:solidFill>
                <a:latin typeface="TTKB Dik Temel Abece Dot" pitchFamily="2" charset="-94"/>
              </a:rPr>
              <a:t>L</a:t>
            </a:r>
            <a:r>
              <a:rPr lang="tr-TR" sz="4000" dirty="0">
                <a:solidFill>
                  <a:srgbClr val="7030A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7030A0"/>
                </a:solidFill>
                <a:latin typeface="TTKB Dik Temel Abece Dot" pitchFamily="2" charset="-94"/>
              </a:rPr>
              <a:t>L</a:t>
            </a:r>
            <a:r>
              <a:rPr lang="tr-TR" sz="4000" dirty="0">
                <a:solidFill>
                  <a:srgbClr val="7030A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7030A0"/>
                </a:solidFill>
                <a:latin typeface="TTKB Dik Temel Abece Dot" pitchFamily="2" charset="-94"/>
              </a:rPr>
              <a:t>L</a:t>
            </a:r>
            <a:r>
              <a:rPr lang="tr-TR" sz="4000" dirty="0">
                <a:solidFill>
                  <a:srgbClr val="7030A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7030A0"/>
                </a:solidFill>
                <a:latin typeface="TTKB Dik Temel Abece Dot" pitchFamily="2" charset="-94"/>
              </a:rPr>
              <a:t>L</a:t>
            </a:r>
            <a:r>
              <a:rPr lang="tr-TR" sz="4000" dirty="0">
                <a:solidFill>
                  <a:srgbClr val="7030A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7030A0"/>
                </a:solidFill>
                <a:latin typeface="TTKB Dik Temel Abece Dot" pitchFamily="2" charset="-94"/>
              </a:rPr>
              <a:t>L</a:t>
            </a:r>
            <a:r>
              <a:rPr lang="tr-TR" sz="4000" dirty="0">
                <a:solidFill>
                  <a:srgbClr val="7030A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7030A0"/>
                </a:solidFill>
                <a:latin typeface="TTKB Dik Temel Abece Dot" pitchFamily="2" charset="-94"/>
              </a:rPr>
              <a:t>L</a:t>
            </a:r>
            <a:endParaRPr lang="tr-TR" sz="4000" dirty="0">
              <a:solidFill>
                <a:srgbClr val="7030A0"/>
              </a:solidFill>
              <a:latin typeface="TTKB Dik Temel Abece Dot" pitchFamily="2" charset="-94"/>
            </a:endParaRPr>
          </a:p>
        </p:txBody>
      </p:sp>
      <p:sp>
        <p:nvSpPr>
          <p:cNvPr id="27" name="Metin kutusu 26">
            <a:extLst>
              <a:ext uri="{FF2B5EF4-FFF2-40B4-BE49-F238E27FC236}">
                <a16:creationId xmlns:a16="http://schemas.microsoft.com/office/drawing/2014/main" id="{C359F256-CA47-46A7-8015-B161731C1527}"/>
              </a:ext>
            </a:extLst>
          </p:cNvPr>
          <p:cNvSpPr txBox="1"/>
          <p:nvPr/>
        </p:nvSpPr>
        <p:spPr>
          <a:xfrm>
            <a:off x="1317972" y="4309437"/>
            <a:ext cx="612860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>
                <a:solidFill>
                  <a:srgbClr val="FFC000"/>
                </a:solidFill>
                <a:latin typeface="TTKB Dik Temel Abece Dot" pitchFamily="2" charset="-94"/>
              </a:rPr>
              <a:t>L </a:t>
            </a:r>
            <a:r>
              <a:rPr lang="tr-TR" sz="4000" dirty="0" err="1">
                <a:solidFill>
                  <a:srgbClr val="FFC000"/>
                </a:solidFill>
                <a:latin typeface="TTKB Dik Temel Abece Dot" pitchFamily="2" charset="-94"/>
              </a:rPr>
              <a:t>L</a:t>
            </a:r>
            <a:r>
              <a:rPr lang="tr-TR" sz="4000" dirty="0">
                <a:solidFill>
                  <a:srgbClr val="FFC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C000"/>
                </a:solidFill>
                <a:latin typeface="TTKB Dik Temel Abece Dot" pitchFamily="2" charset="-94"/>
              </a:rPr>
              <a:t>L</a:t>
            </a:r>
            <a:r>
              <a:rPr lang="tr-TR" sz="4000" dirty="0">
                <a:solidFill>
                  <a:srgbClr val="FFC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C000"/>
                </a:solidFill>
                <a:latin typeface="TTKB Dik Temel Abece Dot" pitchFamily="2" charset="-94"/>
              </a:rPr>
              <a:t>L</a:t>
            </a:r>
            <a:r>
              <a:rPr lang="tr-TR" sz="4000" dirty="0">
                <a:solidFill>
                  <a:srgbClr val="FFC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C000"/>
                </a:solidFill>
                <a:latin typeface="TTKB Dik Temel Abece Dot" pitchFamily="2" charset="-94"/>
              </a:rPr>
              <a:t>L</a:t>
            </a:r>
            <a:r>
              <a:rPr lang="tr-TR" sz="4000" dirty="0">
                <a:solidFill>
                  <a:srgbClr val="FFC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C000"/>
                </a:solidFill>
                <a:latin typeface="TTKB Dik Temel Abece Dot" pitchFamily="2" charset="-94"/>
              </a:rPr>
              <a:t>L</a:t>
            </a:r>
            <a:r>
              <a:rPr lang="tr-TR" sz="4000" dirty="0">
                <a:solidFill>
                  <a:srgbClr val="FFC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C000"/>
                </a:solidFill>
                <a:latin typeface="TTKB Dik Temel Abece Dot" pitchFamily="2" charset="-94"/>
              </a:rPr>
              <a:t>L</a:t>
            </a:r>
            <a:r>
              <a:rPr lang="tr-TR" sz="4000" dirty="0">
                <a:solidFill>
                  <a:srgbClr val="FFC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C000"/>
                </a:solidFill>
                <a:latin typeface="TTKB Dik Temel Abece Dot" pitchFamily="2" charset="-94"/>
              </a:rPr>
              <a:t>L</a:t>
            </a:r>
            <a:r>
              <a:rPr lang="tr-TR" sz="4000" dirty="0">
                <a:solidFill>
                  <a:srgbClr val="FFC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C000"/>
                </a:solidFill>
                <a:latin typeface="TTKB Dik Temel Abece Dot" pitchFamily="2" charset="-94"/>
              </a:rPr>
              <a:t>L</a:t>
            </a:r>
            <a:r>
              <a:rPr lang="tr-TR" sz="4000" dirty="0">
                <a:solidFill>
                  <a:srgbClr val="FFC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C000"/>
                </a:solidFill>
                <a:latin typeface="TTKB Dik Temel Abece Dot" pitchFamily="2" charset="-94"/>
              </a:rPr>
              <a:t>L</a:t>
            </a:r>
            <a:r>
              <a:rPr lang="tr-TR" sz="4000" dirty="0">
                <a:solidFill>
                  <a:srgbClr val="FFC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C000"/>
                </a:solidFill>
                <a:latin typeface="TTKB Dik Temel Abece Dot" pitchFamily="2" charset="-94"/>
              </a:rPr>
              <a:t>L</a:t>
            </a:r>
            <a:r>
              <a:rPr lang="tr-TR" sz="4000" dirty="0">
                <a:solidFill>
                  <a:srgbClr val="FFC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C000"/>
                </a:solidFill>
                <a:latin typeface="TTKB Dik Temel Abece Dot" pitchFamily="2" charset="-94"/>
              </a:rPr>
              <a:t>L</a:t>
            </a:r>
            <a:r>
              <a:rPr lang="tr-TR" sz="4000" dirty="0">
                <a:solidFill>
                  <a:srgbClr val="FFC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C000"/>
                </a:solidFill>
                <a:latin typeface="TTKB Dik Temel Abece Dot" pitchFamily="2" charset="-94"/>
              </a:rPr>
              <a:t>L</a:t>
            </a:r>
            <a:r>
              <a:rPr lang="tr-TR" sz="4000" dirty="0">
                <a:solidFill>
                  <a:srgbClr val="FFC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C000"/>
                </a:solidFill>
                <a:latin typeface="TTKB Dik Temel Abece Dot" pitchFamily="2" charset="-94"/>
              </a:rPr>
              <a:t>L</a:t>
            </a:r>
            <a:endParaRPr lang="tr-TR" sz="4000" dirty="0">
              <a:solidFill>
                <a:srgbClr val="FFC000"/>
              </a:solidFill>
              <a:latin typeface="TTKB Dik Temel Abece Dot" pitchFamily="2" charset="-94"/>
            </a:endParaRPr>
          </a:p>
        </p:txBody>
      </p:sp>
      <p:sp>
        <p:nvSpPr>
          <p:cNvPr id="28" name="Metin kutusu 27">
            <a:extLst>
              <a:ext uri="{FF2B5EF4-FFF2-40B4-BE49-F238E27FC236}">
                <a16:creationId xmlns:a16="http://schemas.microsoft.com/office/drawing/2014/main" id="{AE6E747B-9E90-45B6-8793-A848514035D6}"/>
              </a:ext>
            </a:extLst>
          </p:cNvPr>
          <p:cNvSpPr txBox="1"/>
          <p:nvPr/>
        </p:nvSpPr>
        <p:spPr>
          <a:xfrm>
            <a:off x="1330328" y="5113171"/>
            <a:ext cx="612860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L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L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L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L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L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L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L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L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L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L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L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L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L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L</a:t>
            </a:r>
            <a:endParaRPr lang="tr-TR" sz="4000" dirty="0">
              <a:solidFill>
                <a:srgbClr val="00B0F0"/>
              </a:solidFill>
              <a:latin typeface="TTKB Dik Temel Abece Dot" pitchFamily="2" charset="-94"/>
            </a:endParaRPr>
          </a:p>
        </p:txBody>
      </p:sp>
      <p:sp>
        <p:nvSpPr>
          <p:cNvPr id="29" name="Metin kutusu 28">
            <a:extLst>
              <a:ext uri="{FF2B5EF4-FFF2-40B4-BE49-F238E27FC236}">
                <a16:creationId xmlns:a16="http://schemas.microsoft.com/office/drawing/2014/main" id="{73BA947A-AEAC-4684-B4BC-F2A4834B6786}"/>
              </a:ext>
            </a:extLst>
          </p:cNvPr>
          <p:cNvSpPr txBox="1"/>
          <p:nvPr/>
        </p:nvSpPr>
        <p:spPr>
          <a:xfrm>
            <a:off x="1317971" y="5892115"/>
            <a:ext cx="612860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>
                <a:latin typeface="TTKB Dik Temel Abece Dot" pitchFamily="2" charset="-94"/>
              </a:rPr>
              <a:t>L </a:t>
            </a:r>
            <a:r>
              <a:rPr lang="tr-TR" sz="4000" dirty="0" err="1">
                <a:latin typeface="TTKB Dik Temel Abece Dot" pitchFamily="2" charset="-94"/>
              </a:rPr>
              <a:t>L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L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L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L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L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L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L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L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L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L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L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L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L</a:t>
            </a:r>
            <a:endParaRPr lang="tr-TR" sz="4000" dirty="0">
              <a:latin typeface="TTKB Dik Temel Abece Dot" pitchFamily="2" charset="-94"/>
            </a:endParaRPr>
          </a:p>
        </p:txBody>
      </p:sp>
      <p:sp>
        <p:nvSpPr>
          <p:cNvPr id="30" name="Metin kutusu 29">
            <a:extLst>
              <a:ext uri="{FF2B5EF4-FFF2-40B4-BE49-F238E27FC236}">
                <a16:creationId xmlns:a16="http://schemas.microsoft.com/office/drawing/2014/main" id="{DD1F12B7-7712-4FB0-93F5-A4B88C14BC1A}"/>
              </a:ext>
            </a:extLst>
          </p:cNvPr>
          <p:cNvSpPr txBox="1"/>
          <p:nvPr/>
        </p:nvSpPr>
        <p:spPr>
          <a:xfrm>
            <a:off x="1311661" y="6713640"/>
            <a:ext cx="36984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>
                <a:latin typeface="TTKB Dik Temel Abece Dot" pitchFamily="2" charset="-94"/>
              </a:rPr>
              <a:t>L </a:t>
            </a:r>
            <a:r>
              <a:rPr lang="tr-TR" sz="4000" dirty="0" err="1">
                <a:latin typeface="TTKB Dik Temel Abece Dot" pitchFamily="2" charset="-94"/>
              </a:rPr>
              <a:t>L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L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L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L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L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L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L</a:t>
            </a:r>
            <a:r>
              <a:rPr lang="tr-TR" sz="4000" dirty="0">
                <a:latin typeface="TTKB Dik Temel Abece Dot" pitchFamily="2" charset="-94"/>
              </a:rPr>
              <a:t> </a:t>
            </a:r>
          </a:p>
        </p:txBody>
      </p:sp>
      <p:sp>
        <p:nvSpPr>
          <p:cNvPr id="31" name="Metin kutusu 30">
            <a:extLst>
              <a:ext uri="{FF2B5EF4-FFF2-40B4-BE49-F238E27FC236}">
                <a16:creationId xmlns:a16="http://schemas.microsoft.com/office/drawing/2014/main" id="{321E2F51-593A-49AE-86EB-2C1A92DA5F3A}"/>
              </a:ext>
            </a:extLst>
          </p:cNvPr>
          <p:cNvSpPr txBox="1"/>
          <p:nvPr/>
        </p:nvSpPr>
        <p:spPr>
          <a:xfrm>
            <a:off x="1344409" y="7502549"/>
            <a:ext cx="261481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>
                <a:latin typeface="TTKB Dik Temel Abece Dot" pitchFamily="2" charset="-94"/>
              </a:rPr>
              <a:t>L </a:t>
            </a:r>
            <a:r>
              <a:rPr lang="tr-TR" sz="4000" dirty="0" err="1">
                <a:latin typeface="TTKB Dik Temel Abece Dot" pitchFamily="2" charset="-94"/>
              </a:rPr>
              <a:t>L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L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L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L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L</a:t>
            </a:r>
            <a:endParaRPr lang="tr-TR" sz="4000" dirty="0">
              <a:latin typeface="TTKB Dik Temel Abece Dot" pitchFamily="2" charset="-94"/>
            </a:endParaRPr>
          </a:p>
        </p:txBody>
      </p:sp>
      <p:sp>
        <p:nvSpPr>
          <p:cNvPr id="32" name="Metin kutusu 31">
            <a:extLst>
              <a:ext uri="{FF2B5EF4-FFF2-40B4-BE49-F238E27FC236}">
                <a16:creationId xmlns:a16="http://schemas.microsoft.com/office/drawing/2014/main" id="{58543D40-A06A-48C7-8B3E-A496B535847A}"/>
              </a:ext>
            </a:extLst>
          </p:cNvPr>
          <p:cNvSpPr txBox="1"/>
          <p:nvPr/>
        </p:nvSpPr>
        <p:spPr>
          <a:xfrm>
            <a:off x="1319487" y="8280867"/>
            <a:ext cx="150233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>
                <a:latin typeface="TTKB Dik Temel Abece Dot" pitchFamily="2" charset="-94"/>
              </a:rPr>
              <a:t>L </a:t>
            </a:r>
            <a:r>
              <a:rPr lang="tr-TR" sz="4000" dirty="0" err="1">
                <a:latin typeface="TTKB Dik Temel Abece Dot" pitchFamily="2" charset="-94"/>
              </a:rPr>
              <a:t>L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L</a:t>
            </a:r>
            <a:r>
              <a:rPr lang="tr-TR" sz="4000" dirty="0">
                <a:latin typeface="TTKB Dik Temel Abece Dot" pitchFamily="2" charset="-94"/>
              </a:rPr>
              <a:t> </a:t>
            </a:r>
          </a:p>
        </p:txBody>
      </p:sp>
      <p:sp>
        <p:nvSpPr>
          <p:cNvPr id="33" name="Metin kutusu 32">
            <a:extLst>
              <a:ext uri="{FF2B5EF4-FFF2-40B4-BE49-F238E27FC236}">
                <a16:creationId xmlns:a16="http://schemas.microsoft.com/office/drawing/2014/main" id="{B46E7845-1E23-4AB6-B298-3230BD218807}"/>
              </a:ext>
            </a:extLst>
          </p:cNvPr>
          <p:cNvSpPr txBox="1"/>
          <p:nvPr/>
        </p:nvSpPr>
        <p:spPr>
          <a:xfrm>
            <a:off x="1344408" y="9045904"/>
            <a:ext cx="62388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>
                <a:latin typeface="TTKB Dik Temel Abece Dot" pitchFamily="2" charset="-94"/>
              </a:rPr>
              <a:t>L </a:t>
            </a:r>
          </a:p>
        </p:txBody>
      </p:sp>
    </p:spTree>
    <p:extLst>
      <p:ext uri="{BB962C8B-B14F-4D97-AF65-F5344CB8AC3E}">
        <p14:creationId xmlns:p14="http://schemas.microsoft.com/office/powerpoint/2010/main" val="34144852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Düz Bağlayıcı 7">
            <a:extLst>
              <a:ext uri="{FF2B5EF4-FFF2-40B4-BE49-F238E27FC236}">
                <a16:creationId xmlns:a16="http://schemas.microsoft.com/office/drawing/2014/main" id="{676AF265-2CA1-431D-8633-EB07CF6ED03E}"/>
              </a:ext>
            </a:extLst>
          </p:cNvPr>
          <p:cNvCxnSpPr>
            <a:cxnSpLocks/>
          </p:cNvCxnSpPr>
          <p:nvPr/>
        </p:nvCxnSpPr>
        <p:spPr>
          <a:xfrm>
            <a:off x="1378821" y="1692951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Düz Bağlayıcı 10">
            <a:extLst>
              <a:ext uri="{FF2B5EF4-FFF2-40B4-BE49-F238E27FC236}">
                <a16:creationId xmlns:a16="http://schemas.microsoft.com/office/drawing/2014/main" id="{3D8AE0A9-6FA7-4CDB-A120-B47F81E387CE}"/>
              </a:ext>
            </a:extLst>
          </p:cNvPr>
          <p:cNvCxnSpPr>
            <a:cxnSpLocks/>
          </p:cNvCxnSpPr>
          <p:nvPr/>
        </p:nvCxnSpPr>
        <p:spPr>
          <a:xfrm>
            <a:off x="1378821" y="1487572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Düz Bağlayıcı 11">
            <a:extLst>
              <a:ext uri="{FF2B5EF4-FFF2-40B4-BE49-F238E27FC236}">
                <a16:creationId xmlns:a16="http://schemas.microsoft.com/office/drawing/2014/main" id="{6D6B90BA-79DD-42C7-A774-7102740CA7C0}"/>
              </a:ext>
            </a:extLst>
          </p:cNvPr>
          <p:cNvCxnSpPr>
            <a:cxnSpLocks/>
          </p:cNvCxnSpPr>
          <p:nvPr/>
        </p:nvCxnSpPr>
        <p:spPr>
          <a:xfrm>
            <a:off x="1378821" y="1837166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Düz Bağlayıcı 12">
            <a:extLst>
              <a:ext uri="{FF2B5EF4-FFF2-40B4-BE49-F238E27FC236}">
                <a16:creationId xmlns:a16="http://schemas.microsoft.com/office/drawing/2014/main" id="{38D005C0-1400-4404-AB06-3B3340AAFD8B}"/>
              </a:ext>
            </a:extLst>
          </p:cNvPr>
          <p:cNvCxnSpPr>
            <a:cxnSpLocks/>
          </p:cNvCxnSpPr>
          <p:nvPr/>
        </p:nvCxnSpPr>
        <p:spPr>
          <a:xfrm>
            <a:off x="1378821" y="1334246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Düz Bağlayıcı 14">
            <a:extLst>
              <a:ext uri="{FF2B5EF4-FFF2-40B4-BE49-F238E27FC236}">
                <a16:creationId xmlns:a16="http://schemas.microsoft.com/office/drawing/2014/main" id="{9AB78EF1-CCA8-4E93-944A-2CDE5CB0A754}"/>
              </a:ext>
            </a:extLst>
          </p:cNvPr>
          <p:cNvCxnSpPr>
            <a:cxnSpLocks/>
          </p:cNvCxnSpPr>
          <p:nvPr/>
        </p:nvCxnSpPr>
        <p:spPr>
          <a:xfrm>
            <a:off x="1378821" y="1333722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Düz Bağlayıcı 16">
            <a:extLst>
              <a:ext uri="{FF2B5EF4-FFF2-40B4-BE49-F238E27FC236}">
                <a16:creationId xmlns:a16="http://schemas.microsoft.com/office/drawing/2014/main" id="{C0F023AA-CDA6-479C-9804-7A86D8B633D9}"/>
              </a:ext>
            </a:extLst>
          </p:cNvPr>
          <p:cNvCxnSpPr>
            <a:cxnSpLocks/>
          </p:cNvCxnSpPr>
          <p:nvPr/>
        </p:nvCxnSpPr>
        <p:spPr>
          <a:xfrm>
            <a:off x="7259237" y="1333722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Düz Bağlayıcı 36">
            <a:extLst>
              <a:ext uri="{FF2B5EF4-FFF2-40B4-BE49-F238E27FC236}">
                <a16:creationId xmlns:a16="http://schemas.microsoft.com/office/drawing/2014/main" id="{E479AD5B-903B-477F-A7CB-7CA4222A3293}"/>
              </a:ext>
            </a:extLst>
          </p:cNvPr>
          <p:cNvCxnSpPr>
            <a:cxnSpLocks/>
          </p:cNvCxnSpPr>
          <p:nvPr/>
        </p:nvCxnSpPr>
        <p:spPr>
          <a:xfrm>
            <a:off x="1378821" y="246020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Düz Bağlayıcı 37">
            <a:extLst>
              <a:ext uri="{FF2B5EF4-FFF2-40B4-BE49-F238E27FC236}">
                <a16:creationId xmlns:a16="http://schemas.microsoft.com/office/drawing/2014/main" id="{96ADE643-4EB3-48A4-8E2E-DFC14373129D}"/>
              </a:ext>
            </a:extLst>
          </p:cNvPr>
          <p:cNvCxnSpPr>
            <a:cxnSpLocks/>
          </p:cNvCxnSpPr>
          <p:nvPr/>
        </p:nvCxnSpPr>
        <p:spPr>
          <a:xfrm>
            <a:off x="1378821" y="2254827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Düz Bağlayıcı 38">
            <a:extLst>
              <a:ext uri="{FF2B5EF4-FFF2-40B4-BE49-F238E27FC236}">
                <a16:creationId xmlns:a16="http://schemas.microsoft.com/office/drawing/2014/main" id="{7381A389-ED3A-4D81-A840-B8514D2846C6}"/>
              </a:ext>
            </a:extLst>
          </p:cNvPr>
          <p:cNvCxnSpPr>
            <a:cxnSpLocks/>
          </p:cNvCxnSpPr>
          <p:nvPr/>
        </p:nvCxnSpPr>
        <p:spPr>
          <a:xfrm>
            <a:off x="1378821" y="2604421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Düz Bağlayıcı 39">
            <a:extLst>
              <a:ext uri="{FF2B5EF4-FFF2-40B4-BE49-F238E27FC236}">
                <a16:creationId xmlns:a16="http://schemas.microsoft.com/office/drawing/2014/main" id="{D4F34484-F6FF-4C9C-94E3-744E310616EA}"/>
              </a:ext>
            </a:extLst>
          </p:cNvPr>
          <p:cNvCxnSpPr>
            <a:cxnSpLocks/>
          </p:cNvCxnSpPr>
          <p:nvPr/>
        </p:nvCxnSpPr>
        <p:spPr>
          <a:xfrm>
            <a:off x="1378821" y="2101501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Düz Bağlayıcı 40">
            <a:extLst>
              <a:ext uri="{FF2B5EF4-FFF2-40B4-BE49-F238E27FC236}">
                <a16:creationId xmlns:a16="http://schemas.microsoft.com/office/drawing/2014/main" id="{02055784-DBF9-45D7-A875-B053E62DC68D}"/>
              </a:ext>
            </a:extLst>
          </p:cNvPr>
          <p:cNvCxnSpPr>
            <a:cxnSpLocks/>
          </p:cNvCxnSpPr>
          <p:nvPr/>
        </p:nvCxnSpPr>
        <p:spPr>
          <a:xfrm>
            <a:off x="1378821" y="210097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Düz Bağlayıcı 41">
            <a:extLst>
              <a:ext uri="{FF2B5EF4-FFF2-40B4-BE49-F238E27FC236}">
                <a16:creationId xmlns:a16="http://schemas.microsoft.com/office/drawing/2014/main" id="{7BCD7A42-2734-47DB-9D6C-CFA8128B52EF}"/>
              </a:ext>
            </a:extLst>
          </p:cNvPr>
          <p:cNvCxnSpPr>
            <a:cxnSpLocks/>
          </p:cNvCxnSpPr>
          <p:nvPr/>
        </p:nvCxnSpPr>
        <p:spPr>
          <a:xfrm>
            <a:off x="7259237" y="210097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Düz Bağlayıcı 42">
            <a:extLst>
              <a:ext uri="{FF2B5EF4-FFF2-40B4-BE49-F238E27FC236}">
                <a16:creationId xmlns:a16="http://schemas.microsoft.com/office/drawing/2014/main" id="{F83D7FFC-14D4-4F8E-9AF8-030456C823AA}"/>
              </a:ext>
            </a:extLst>
          </p:cNvPr>
          <p:cNvCxnSpPr>
            <a:cxnSpLocks/>
          </p:cNvCxnSpPr>
          <p:nvPr/>
        </p:nvCxnSpPr>
        <p:spPr>
          <a:xfrm>
            <a:off x="1378821" y="326030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Düz Bağlayıcı 43">
            <a:extLst>
              <a:ext uri="{FF2B5EF4-FFF2-40B4-BE49-F238E27FC236}">
                <a16:creationId xmlns:a16="http://schemas.microsoft.com/office/drawing/2014/main" id="{DD0A931B-8F01-4C88-984B-D5E7D1D93A8A}"/>
              </a:ext>
            </a:extLst>
          </p:cNvPr>
          <p:cNvCxnSpPr>
            <a:cxnSpLocks/>
          </p:cNvCxnSpPr>
          <p:nvPr/>
        </p:nvCxnSpPr>
        <p:spPr>
          <a:xfrm>
            <a:off x="1378821" y="3054927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Düz Bağlayıcı 44">
            <a:extLst>
              <a:ext uri="{FF2B5EF4-FFF2-40B4-BE49-F238E27FC236}">
                <a16:creationId xmlns:a16="http://schemas.microsoft.com/office/drawing/2014/main" id="{655A50B2-B595-4CF0-B478-A61574D87CD3}"/>
              </a:ext>
            </a:extLst>
          </p:cNvPr>
          <p:cNvCxnSpPr>
            <a:cxnSpLocks/>
          </p:cNvCxnSpPr>
          <p:nvPr/>
        </p:nvCxnSpPr>
        <p:spPr>
          <a:xfrm>
            <a:off x="1378821" y="3404521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Düz Bağlayıcı 45">
            <a:extLst>
              <a:ext uri="{FF2B5EF4-FFF2-40B4-BE49-F238E27FC236}">
                <a16:creationId xmlns:a16="http://schemas.microsoft.com/office/drawing/2014/main" id="{F8A3F0EC-33DF-4B98-925C-9DFFDDE4192D}"/>
              </a:ext>
            </a:extLst>
          </p:cNvPr>
          <p:cNvCxnSpPr>
            <a:cxnSpLocks/>
          </p:cNvCxnSpPr>
          <p:nvPr/>
        </p:nvCxnSpPr>
        <p:spPr>
          <a:xfrm>
            <a:off x="1378821" y="2901601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Düz Bağlayıcı 46">
            <a:extLst>
              <a:ext uri="{FF2B5EF4-FFF2-40B4-BE49-F238E27FC236}">
                <a16:creationId xmlns:a16="http://schemas.microsoft.com/office/drawing/2014/main" id="{6FEB874F-2F33-45E1-9100-9C1B4B3F596A}"/>
              </a:ext>
            </a:extLst>
          </p:cNvPr>
          <p:cNvCxnSpPr>
            <a:cxnSpLocks/>
          </p:cNvCxnSpPr>
          <p:nvPr/>
        </p:nvCxnSpPr>
        <p:spPr>
          <a:xfrm>
            <a:off x="1378821" y="290107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Düz Bağlayıcı 47">
            <a:extLst>
              <a:ext uri="{FF2B5EF4-FFF2-40B4-BE49-F238E27FC236}">
                <a16:creationId xmlns:a16="http://schemas.microsoft.com/office/drawing/2014/main" id="{C183E2AA-0880-4156-8CE3-403E9C4BF215}"/>
              </a:ext>
            </a:extLst>
          </p:cNvPr>
          <p:cNvCxnSpPr>
            <a:cxnSpLocks/>
          </p:cNvCxnSpPr>
          <p:nvPr/>
        </p:nvCxnSpPr>
        <p:spPr>
          <a:xfrm>
            <a:off x="7259237" y="290107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Düz Bağlayıcı 48">
            <a:extLst>
              <a:ext uri="{FF2B5EF4-FFF2-40B4-BE49-F238E27FC236}">
                <a16:creationId xmlns:a16="http://schemas.microsoft.com/office/drawing/2014/main" id="{50610593-6A9F-41B3-9D64-CBFACB8080CE}"/>
              </a:ext>
            </a:extLst>
          </p:cNvPr>
          <p:cNvCxnSpPr>
            <a:cxnSpLocks/>
          </p:cNvCxnSpPr>
          <p:nvPr/>
        </p:nvCxnSpPr>
        <p:spPr>
          <a:xfrm>
            <a:off x="1378821" y="404135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Düz Bağlayıcı 49">
            <a:extLst>
              <a:ext uri="{FF2B5EF4-FFF2-40B4-BE49-F238E27FC236}">
                <a16:creationId xmlns:a16="http://schemas.microsoft.com/office/drawing/2014/main" id="{17F2C5FE-07BE-4687-8E14-3C9DDA8E649D}"/>
              </a:ext>
            </a:extLst>
          </p:cNvPr>
          <p:cNvCxnSpPr>
            <a:cxnSpLocks/>
          </p:cNvCxnSpPr>
          <p:nvPr/>
        </p:nvCxnSpPr>
        <p:spPr>
          <a:xfrm>
            <a:off x="1378821" y="3835977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Düz Bağlayıcı 50">
            <a:extLst>
              <a:ext uri="{FF2B5EF4-FFF2-40B4-BE49-F238E27FC236}">
                <a16:creationId xmlns:a16="http://schemas.microsoft.com/office/drawing/2014/main" id="{FC9EDFE3-7225-4605-ADF3-5D98A141B6F8}"/>
              </a:ext>
            </a:extLst>
          </p:cNvPr>
          <p:cNvCxnSpPr>
            <a:cxnSpLocks/>
          </p:cNvCxnSpPr>
          <p:nvPr/>
        </p:nvCxnSpPr>
        <p:spPr>
          <a:xfrm>
            <a:off x="1378821" y="4185571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Düz Bağlayıcı 51">
            <a:extLst>
              <a:ext uri="{FF2B5EF4-FFF2-40B4-BE49-F238E27FC236}">
                <a16:creationId xmlns:a16="http://schemas.microsoft.com/office/drawing/2014/main" id="{19CDABD6-AE14-42F2-9847-F114E9CFB3BB}"/>
              </a:ext>
            </a:extLst>
          </p:cNvPr>
          <p:cNvCxnSpPr>
            <a:cxnSpLocks/>
          </p:cNvCxnSpPr>
          <p:nvPr/>
        </p:nvCxnSpPr>
        <p:spPr>
          <a:xfrm>
            <a:off x="1378821" y="3682651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Düz Bağlayıcı 52">
            <a:extLst>
              <a:ext uri="{FF2B5EF4-FFF2-40B4-BE49-F238E27FC236}">
                <a16:creationId xmlns:a16="http://schemas.microsoft.com/office/drawing/2014/main" id="{1D425F0E-F9BA-4F1A-A4EB-D4349D80F491}"/>
              </a:ext>
            </a:extLst>
          </p:cNvPr>
          <p:cNvCxnSpPr>
            <a:cxnSpLocks/>
          </p:cNvCxnSpPr>
          <p:nvPr/>
        </p:nvCxnSpPr>
        <p:spPr>
          <a:xfrm>
            <a:off x="1378821" y="368212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Düz Bağlayıcı 53">
            <a:extLst>
              <a:ext uri="{FF2B5EF4-FFF2-40B4-BE49-F238E27FC236}">
                <a16:creationId xmlns:a16="http://schemas.microsoft.com/office/drawing/2014/main" id="{3DCBD6BC-6C84-4826-A73C-5F6EA5C2D0E1}"/>
              </a:ext>
            </a:extLst>
          </p:cNvPr>
          <p:cNvCxnSpPr>
            <a:cxnSpLocks/>
          </p:cNvCxnSpPr>
          <p:nvPr/>
        </p:nvCxnSpPr>
        <p:spPr>
          <a:xfrm>
            <a:off x="7259237" y="368212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Düz Bağlayıcı 55">
            <a:extLst>
              <a:ext uri="{FF2B5EF4-FFF2-40B4-BE49-F238E27FC236}">
                <a16:creationId xmlns:a16="http://schemas.microsoft.com/office/drawing/2014/main" id="{9C2B11A2-23E7-4F53-B2D4-188F8B75C10D}"/>
              </a:ext>
            </a:extLst>
          </p:cNvPr>
          <p:cNvCxnSpPr>
            <a:cxnSpLocks/>
          </p:cNvCxnSpPr>
          <p:nvPr/>
        </p:nvCxnSpPr>
        <p:spPr>
          <a:xfrm>
            <a:off x="1378820" y="4808011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Düz Bağlayıcı 56">
            <a:extLst>
              <a:ext uri="{FF2B5EF4-FFF2-40B4-BE49-F238E27FC236}">
                <a16:creationId xmlns:a16="http://schemas.microsoft.com/office/drawing/2014/main" id="{5A649613-CAF0-4129-999B-10CF2EC28DF8}"/>
              </a:ext>
            </a:extLst>
          </p:cNvPr>
          <p:cNvCxnSpPr>
            <a:cxnSpLocks/>
          </p:cNvCxnSpPr>
          <p:nvPr/>
        </p:nvCxnSpPr>
        <p:spPr>
          <a:xfrm>
            <a:off x="1378820" y="4602632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Düz Bağlayıcı 57">
            <a:extLst>
              <a:ext uri="{FF2B5EF4-FFF2-40B4-BE49-F238E27FC236}">
                <a16:creationId xmlns:a16="http://schemas.microsoft.com/office/drawing/2014/main" id="{AD6FE96E-91A2-4FAD-84DA-A9897C569E0C}"/>
              </a:ext>
            </a:extLst>
          </p:cNvPr>
          <p:cNvCxnSpPr>
            <a:cxnSpLocks/>
          </p:cNvCxnSpPr>
          <p:nvPr/>
        </p:nvCxnSpPr>
        <p:spPr>
          <a:xfrm>
            <a:off x="1378820" y="4952226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Düz Bağlayıcı 58">
            <a:extLst>
              <a:ext uri="{FF2B5EF4-FFF2-40B4-BE49-F238E27FC236}">
                <a16:creationId xmlns:a16="http://schemas.microsoft.com/office/drawing/2014/main" id="{6045BE8F-9798-48DF-B04F-55E7953553D1}"/>
              </a:ext>
            </a:extLst>
          </p:cNvPr>
          <p:cNvCxnSpPr>
            <a:cxnSpLocks/>
          </p:cNvCxnSpPr>
          <p:nvPr/>
        </p:nvCxnSpPr>
        <p:spPr>
          <a:xfrm>
            <a:off x="1378820" y="4449306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Düz Bağlayıcı 59">
            <a:extLst>
              <a:ext uri="{FF2B5EF4-FFF2-40B4-BE49-F238E27FC236}">
                <a16:creationId xmlns:a16="http://schemas.microsoft.com/office/drawing/2014/main" id="{EBA2E3C3-F3ED-4536-BA29-9EFF9A77A43A}"/>
              </a:ext>
            </a:extLst>
          </p:cNvPr>
          <p:cNvCxnSpPr>
            <a:cxnSpLocks/>
          </p:cNvCxnSpPr>
          <p:nvPr/>
        </p:nvCxnSpPr>
        <p:spPr>
          <a:xfrm>
            <a:off x="1378820" y="4448782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Düz Bağlayıcı 60">
            <a:extLst>
              <a:ext uri="{FF2B5EF4-FFF2-40B4-BE49-F238E27FC236}">
                <a16:creationId xmlns:a16="http://schemas.microsoft.com/office/drawing/2014/main" id="{03DABE68-8CB2-4957-BB0A-1BBD1F8F9D95}"/>
              </a:ext>
            </a:extLst>
          </p:cNvPr>
          <p:cNvCxnSpPr>
            <a:cxnSpLocks/>
          </p:cNvCxnSpPr>
          <p:nvPr/>
        </p:nvCxnSpPr>
        <p:spPr>
          <a:xfrm>
            <a:off x="7259236" y="4448782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Düz Bağlayıcı 62">
            <a:extLst>
              <a:ext uri="{FF2B5EF4-FFF2-40B4-BE49-F238E27FC236}">
                <a16:creationId xmlns:a16="http://schemas.microsoft.com/office/drawing/2014/main" id="{FFC42A24-F36E-4CDD-86EE-410F29A9AF0B}"/>
              </a:ext>
            </a:extLst>
          </p:cNvPr>
          <p:cNvCxnSpPr>
            <a:cxnSpLocks/>
          </p:cNvCxnSpPr>
          <p:nvPr/>
        </p:nvCxnSpPr>
        <p:spPr>
          <a:xfrm>
            <a:off x="1378820" y="5611825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Düz Bağlayıcı 63">
            <a:extLst>
              <a:ext uri="{FF2B5EF4-FFF2-40B4-BE49-F238E27FC236}">
                <a16:creationId xmlns:a16="http://schemas.microsoft.com/office/drawing/2014/main" id="{A2398773-2804-4F64-A2D7-923085A7FD6E}"/>
              </a:ext>
            </a:extLst>
          </p:cNvPr>
          <p:cNvCxnSpPr>
            <a:cxnSpLocks/>
          </p:cNvCxnSpPr>
          <p:nvPr/>
        </p:nvCxnSpPr>
        <p:spPr>
          <a:xfrm>
            <a:off x="1378820" y="540644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Düz Bağlayıcı 64">
            <a:extLst>
              <a:ext uri="{FF2B5EF4-FFF2-40B4-BE49-F238E27FC236}">
                <a16:creationId xmlns:a16="http://schemas.microsoft.com/office/drawing/2014/main" id="{A225676F-BB59-444C-ABCB-C4947B6E15C0}"/>
              </a:ext>
            </a:extLst>
          </p:cNvPr>
          <p:cNvCxnSpPr>
            <a:cxnSpLocks/>
          </p:cNvCxnSpPr>
          <p:nvPr/>
        </p:nvCxnSpPr>
        <p:spPr>
          <a:xfrm>
            <a:off x="1378820" y="5756040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Düz Bağlayıcı 65">
            <a:extLst>
              <a:ext uri="{FF2B5EF4-FFF2-40B4-BE49-F238E27FC236}">
                <a16:creationId xmlns:a16="http://schemas.microsoft.com/office/drawing/2014/main" id="{39739F98-A0CC-415B-A250-4F4117F970A5}"/>
              </a:ext>
            </a:extLst>
          </p:cNvPr>
          <p:cNvCxnSpPr>
            <a:cxnSpLocks/>
          </p:cNvCxnSpPr>
          <p:nvPr/>
        </p:nvCxnSpPr>
        <p:spPr>
          <a:xfrm>
            <a:off x="1378820" y="5253120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Düz Bağlayıcı 66">
            <a:extLst>
              <a:ext uri="{FF2B5EF4-FFF2-40B4-BE49-F238E27FC236}">
                <a16:creationId xmlns:a16="http://schemas.microsoft.com/office/drawing/2014/main" id="{F5AC5EB3-B4D0-4680-B809-E9A3FE5D4D85}"/>
              </a:ext>
            </a:extLst>
          </p:cNvPr>
          <p:cNvCxnSpPr>
            <a:cxnSpLocks/>
          </p:cNvCxnSpPr>
          <p:nvPr/>
        </p:nvCxnSpPr>
        <p:spPr>
          <a:xfrm>
            <a:off x="1378820" y="525259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Düz Bağlayıcı 67">
            <a:extLst>
              <a:ext uri="{FF2B5EF4-FFF2-40B4-BE49-F238E27FC236}">
                <a16:creationId xmlns:a16="http://schemas.microsoft.com/office/drawing/2014/main" id="{579C9303-2191-4863-8BF9-4BE0BA185184}"/>
              </a:ext>
            </a:extLst>
          </p:cNvPr>
          <p:cNvCxnSpPr>
            <a:cxnSpLocks/>
          </p:cNvCxnSpPr>
          <p:nvPr/>
        </p:nvCxnSpPr>
        <p:spPr>
          <a:xfrm>
            <a:off x="7259236" y="525259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Düz Bağlayıcı 69">
            <a:extLst>
              <a:ext uri="{FF2B5EF4-FFF2-40B4-BE49-F238E27FC236}">
                <a16:creationId xmlns:a16="http://schemas.microsoft.com/office/drawing/2014/main" id="{E4383A70-90BA-4102-878C-B351232ECFFE}"/>
              </a:ext>
            </a:extLst>
          </p:cNvPr>
          <p:cNvCxnSpPr>
            <a:cxnSpLocks/>
          </p:cNvCxnSpPr>
          <p:nvPr/>
        </p:nvCxnSpPr>
        <p:spPr>
          <a:xfrm>
            <a:off x="1378820" y="6402400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Düz Bağlayıcı 70">
            <a:extLst>
              <a:ext uri="{FF2B5EF4-FFF2-40B4-BE49-F238E27FC236}">
                <a16:creationId xmlns:a16="http://schemas.microsoft.com/office/drawing/2014/main" id="{8A3FA4E1-0F7D-4DDF-937D-062BBB1E38A9}"/>
              </a:ext>
            </a:extLst>
          </p:cNvPr>
          <p:cNvCxnSpPr>
            <a:cxnSpLocks/>
          </p:cNvCxnSpPr>
          <p:nvPr/>
        </p:nvCxnSpPr>
        <p:spPr>
          <a:xfrm>
            <a:off x="1378820" y="6197021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Düz Bağlayıcı 71">
            <a:extLst>
              <a:ext uri="{FF2B5EF4-FFF2-40B4-BE49-F238E27FC236}">
                <a16:creationId xmlns:a16="http://schemas.microsoft.com/office/drawing/2014/main" id="{55504FD0-FD32-469E-886E-F1B0693CE3D0}"/>
              </a:ext>
            </a:extLst>
          </p:cNvPr>
          <p:cNvCxnSpPr>
            <a:cxnSpLocks/>
          </p:cNvCxnSpPr>
          <p:nvPr/>
        </p:nvCxnSpPr>
        <p:spPr>
          <a:xfrm>
            <a:off x="1378820" y="6546615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Düz Bağlayıcı 72">
            <a:extLst>
              <a:ext uri="{FF2B5EF4-FFF2-40B4-BE49-F238E27FC236}">
                <a16:creationId xmlns:a16="http://schemas.microsoft.com/office/drawing/2014/main" id="{1278ED77-C802-4014-836F-984FF40D9EB2}"/>
              </a:ext>
            </a:extLst>
          </p:cNvPr>
          <p:cNvCxnSpPr>
            <a:cxnSpLocks/>
          </p:cNvCxnSpPr>
          <p:nvPr/>
        </p:nvCxnSpPr>
        <p:spPr>
          <a:xfrm>
            <a:off x="1378820" y="6043695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Düz Bağlayıcı 73">
            <a:extLst>
              <a:ext uri="{FF2B5EF4-FFF2-40B4-BE49-F238E27FC236}">
                <a16:creationId xmlns:a16="http://schemas.microsoft.com/office/drawing/2014/main" id="{13A78248-C78A-4F92-9BC1-5826A34E8885}"/>
              </a:ext>
            </a:extLst>
          </p:cNvPr>
          <p:cNvCxnSpPr>
            <a:cxnSpLocks/>
          </p:cNvCxnSpPr>
          <p:nvPr/>
        </p:nvCxnSpPr>
        <p:spPr>
          <a:xfrm>
            <a:off x="1378820" y="604317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Düz Bağlayıcı 74">
            <a:extLst>
              <a:ext uri="{FF2B5EF4-FFF2-40B4-BE49-F238E27FC236}">
                <a16:creationId xmlns:a16="http://schemas.microsoft.com/office/drawing/2014/main" id="{2ACAD232-48F3-43CA-8DC7-ADAB28FFF4C7}"/>
              </a:ext>
            </a:extLst>
          </p:cNvPr>
          <p:cNvCxnSpPr>
            <a:cxnSpLocks/>
          </p:cNvCxnSpPr>
          <p:nvPr/>
        </p:nvCxnSpPr>
        <p:spPr>
          <a:xfrm>
            <a:off x="7259236" y="604317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Düz Bağlayıcı 75">
            <a:extLst>
              <a:ext uri="{FF2B5EF4-FFF2-40B4-BE49-F238E27FC236}">
                <a16:creationId xmlns:a16="http://schemas.microsoft.com/office/drawing/2014/main" id="{50D63D7E-43F4-4428-BA39-1FF7FEECF06B}"/>
              </a:ext>
            </a:extLst>
          </p:cNvPr>
          <p:cNvCxnSpPr>
            <a:cxnSpLocks/>
          </p:cNvCxnSpPr>
          <p:nvPr/>
        </p:nvCxnSpPr>
        <p:spPr>
          <a:xfrm>
            <a:off x="1378820" y="7202500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Düz Bağlayıcı 76">
            <a:extLst>
              <a:ext uri="{FF2B5EF4-FFF2-40B4-BE49-F238E27FC236}">
                <a16:creationId xmlns:a16="http://schemas.microsoft.com/office/drawing/2014/main" id="{99E98815-B035-433A-98A5-AD1D4F3CE896}"/>
              </a:ext>
            </a:extLst>
          </p:cNvPr>
          <p:cNvCxnSpPr>
            <a:cxnSpLocks/>
          </p:cNvCxnSpPr>
          <p:nvPr/>
        </p:nvCxnSpPr>
        <p:spPr>
          <a:xfrm>
            <a:off x="1378820" y="6997121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Düz Bağlayıcı 77">
            <a:extLst>
              <a:ext uri="{FF2B5EF4-FFF2-40B4-BE49-F238E27FC236}">
                <a16:creationId xmlns:a16="http://schemas.microsoft.com/office/drawing/2014/main" id="{C8E18725-4299-4370-B4DD-638E3BC6A2B2}"/>
              </a:ext>
            </a:extLst>
          </p:cNvPr>
          <p:cNvCxnSpPr>
            <a:cxnSpLocks/>
          </p:cNvCxnSpPr>
          <p:nvPr/>
        </p:nvCxnSpPr>
        <p:spPr>
          <a:xfrm>
            <a:off x="1378820" y="7346715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Düz Bağlayıcı 78">
            <a:extLst>
              <a:ext uri="{FF2B5EF4-FFF2-40B4-BE49-F238E27FC236}">
                <a16:creationId xmlns:a16="http://schemas.microsoft.com/office/drawing/2014/main" id="{C8EB0C3B-E1D0-4FAF-880C-0016D6904658}"/>
              </a:ext>
            </a:extLst>
          </p:cNvPr>
          <p:cNvCxnSpPr>
            <a:cxnSpLocks/>
          </p:cNvCxnSpPr>
          <p:nvPr/>
        </p:nvCxnSpPr>
        <p:spPr>
          <a:xfrm>
            <a:off x="1378820" y="6843795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Düz Bağlayıcı 79">
            <a:extLst>
              <a:ext uri="{FF2B5EF4-FFF2-40B4-BE49-F238E27FC236}">
                <a16:creationId xmlns:a16="http://schemas.microsoft.com/office/drawing/2014/main" id="{4BA4CF5A-DF6C-48D0-A7A8-AA4EDAAE447D}"/>
              </a:ext>
            </a:extLst>
          </p:cNvPr>
          <p:cNvCxnSpPr>
            <a:cxnSpLocks/>
          </p:cNvCxnSpPr>
          <p:nvPr/>
        </p:nvCxnSpPr>
        <p:spPr>
          <a:xfrm>
            <a:off x="1378820" y="684327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Düz Bağlayıcı 80">
            <a:extLst>
              <a:ext uri="{FF2B5EF4-FFF2-40B4-BE49-F238E27FC236}">
                <a16:creationId xmlns:a16="http://schemas.microsoft.com/office/drawing/2014/main" id="{6BA1C6CF-2376-4626-B42F-082C18A97F99}"/>
              </a:ext>
            </a:extLst>
          </p:cNvPr>
          <p:cNvCxnSpPr>
            <a:cxnSpLocks/>
          </p:cNvCxnSpPr>
          <p:nvPr/>
        </p:nvCxnSpPr>
        <p:spPr>
          <a:xfrm>
            <a:off x="7259236" y="684327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Düz Bağlayıcı 81">
            <a:extLst>
              <a:ext uri="{FF2B5EF4-FFF2-40B4-BE49-F238E27FC236}">
                <a16:creationId xmlns:a16="http://schemas.microsoft.com/office/drawing/2014/main" id="{919E3BB3-161E-45B7-BC84-9152B58DCC28}"/>
              </a:ext>
            </a:extLst>
          </p:cNvPr>
          <p:cNvCxnSpPr>
            <a:cxnSpLocks/>
          </p:cNvCxnSpPr>
          <p:nvPr/>
        </p:nvCxnSpPr>
        <p:spPr>
          <a:xfrm>
            <a:off x="1378820" y="7993075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Düz Bağlayıcı 82">
            <a:extLst>
              <a:ext uri="{FF2B5EF4-FFF2-40B4-BE49-F238E27FC236}">
                <a16:creationId xmlns:a16="http://schemas.microsoft.com/office/drawing/2014/main" id="{07762B19-FC04-439B-B0EF-04F8C5F3360A}"/>
              </a:ext>
            </a:extLst>
          </p:cNvPr>
          <p:cNvCxnSpPr>
            <a:cxnSpLocks/>
          </p:cNvCxnSpPr>
          <p:nvPr/>
        </p:nvCxnSpPr>
        <p:spPr>
          <a:xfrm>
            <a:off x="1378820" y="778769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Düz Bağlayıcı 83">
            <a:extLst>
              <a:ext uri="{FF2B5EF4-FFF2-40B4-BE49-F238E27FC236}">
                <a16:creationId xmlns:a16="http://schemas.microsoft.com/office/drawing/2014/main" id="{641F72D1-CBBA-41AC-9DA6-355890CE8977}"/>
              </a:ext>
            </a:extLst>
          </p:cNvPr>
          <p:cNvCxnSpPr>
            <a:cxnSpLocks/>
          </p:cNvCxnSpPr>
          <p:nvPr/>
        </p:nvCxnSpPr>
        <p:spPr>
          <a:xfrm>
            <a:off x="1378820" y="8137290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Düz Bağlayıcı 84">
            <a:extLst>
              <a:ext uri="{FF2B5EF4-FFF2-40B4-BE49-F238E27FC236}">
                <a16:creationId xmlns:a16="http://schemas.microsoft.com/office/drawing/2014/main" id="{2D5616F2-95B6-42BB-B4F9-4AFD41B66390}"/>
              </a:ext>
            </a:extLst>
          </p:cNvPr>
          <p:cNvCxnSpPr>
            <a:cxnSpLocks/>
          </p:cNvCxnSpPr>
          <p:nvPr/>
        </p:nvCxnSpPr>
        <p:spPr>
          <a:xfrm>
            <a:off x="1378820" y="7634370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Düz Bağlayıcı 85">
            <a:extLst>
              <a:ext uri="{FF2B5EF4-FFF2-40B4-BE49-F238E27FC236}">
                <a16:creationId xmlns:a16="http://schemas.microsoft.com/office/drawing/2014/main" id="{0143FC62-2733-4DD7-8D41-EA20E9CCA68F}"/>
              </a:ext>
            </a:extLst>
          </p:cNvPr>
          <p:cNvCxnSpPr>
            <a:cxnSpLocks/>
          </p:cNvCxnSpPr>
          <p:nvPr/>
        </p:nvCxnSpPr>
        <p:spPr>
          <a:xfrm>
            <a:off x="1378820" y="763384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Düz Bağlayıcı 86">
            <a:extLst>
              <a:ext uri="{FF2B5EF4-FFF2-40B4-BE49-F238E27FC236}">
                <a16:creationId xmlns:a16="http://schemas.microsoft.com/office/drawing/2014/main" id="{3BBEB936-4492-4FD3-943E-20A9ADCBB62F}"/>
              </a:ext>
            </a:extLst>
          </p:cNvPr>
          <p:cNvCxnSpPr>
            <a:cxnSpLocks/>
          </p:cNvCxnSpPr>
          <p:nvPr/>
        </p:nvCxnSpPr>
        <p:spPr>
          <a:xfrm>
            <a:off x="7259236" y="763384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Düz Bağlayıcı 87">
            <a:extLst>
              <a:ext uri="{FF2B5EF4-FFF2-40B4-BE49-F238E27FC236}">
                <a16:creationId xmlns:a16="http://schemas.microsoft.com/office/drawing/2014/main" id="{1DD2ED0D-628D-41E7-8FB3-1F1B6101A7FE}"/>
              </a:ext>
            </a:extLst>
          </p:cNvPr>
          <p:cNvCxnSpPr>
            <a:cxnSpLocks/>
          </p:cNvCxnSpPr>
          <p:nvPr/>
        </p:nvCxnSpPr>
        <p:spPr>
          <a:xfrm>
            <a:off x="1378820" y="8783650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Düz Bağlayıcı 88">
            <a:extLst>
              <a:ext uri="{FF2B5EF4-FFF2-40B4-BE49-F238E27FC236}">
                <a16:creationId xmlns:a16="http://schemas.microsoft.com/office/drawing/2014/main" id="{45A85FF5-6200-4F0D-9386-546D2D7E59BF}"/>
              </a:ext>
            </a:extLst>
          </p:cNvPr>
          <p:cNvCxnSpPr>
            <a:cxnSpLocks/>
          </p:cNvCxnSpPr>
          <p:nvPr/>
        </p:nvCxnSpPr>
        <p:spPr>
          <a:xfrm>
            <a:off x="1378820" y="8578271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Düz Bağlayıcı 89">
            <a:extLst>
              <a:ext uri="{FF2B5EF4-FFF2-40B4-BE49-F238E27FC236}">
                <a16:creationId xmlns:a16="http://schemas.microsoft.com/office/drawing/2014/main" id="{7A4AFA9A-E956-4554-BBCE-5FDD6A204245}"/>
              </a:ext>
            </a:extLst>
          </p:cNvPr>
          <p:cNvCxnSpPr>
            <a:cxnSpLocks/>
          </p:cNvCxnSpPr>
          <p:nvPr/>
        </p:nvCxnSpPr>
        <p:spPr>
          <a:xfrm>
            <a:off x="1378820" y="8927865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Düz Bağlayıcı 90">
            <a:extLst>
              <a:ext uri="{FF2B5EF4-FFF2-40B4-BE49-F238E27FC236}">
                <a16:creationId xmlns:a16="http://schemas.microsoft.com/office/drawing/2014/main" id="{A13C3102-FABA-4ABA-BD38-FC4FAF835772}"/>
              </a:ext>
            </a:extLst>
          </p:cNvPr>
          <p:cNvCxnSpPr>
            <a:cxnSpLocks/>
          </p:cNvCxnSpPr>
          <p:nvPr/>
        </p:nvCxnSpPr>
        <p:spPr>
          <a:xfrm>
            <a:off x="1378820" y="8424945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Düz Bağlayıcı 91">
            <a:extLst>
              <a:ext uri="{FF2B5EF4-FFF2-40B4-BE49-F238E27FC236}">
                <a16:creationId xmlns:a16="http://schemas.microsoft.com/office/drawing/2014/main" id="{D9683E73-B1A3-47DF-87C3-4A843A407804}"/>
              </a:ext>
            </a:extLst>
          </p:cNvPr>
          <p:cNvCxnSpPr>
            <a:cxnSpLocks/>
          </p:cNvCxnSpPr>
          <p:nvPr/>
        </p:nvCxnSpPr>
        <p:spPr>
          <a:xfrm>
            <a:off x="1378820" y="842442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Düz Bağlayıcı 92">
            <a:extLst>
              <a:ext uri="{FF2B5EF4-FFF2-40B4-BE49-F238E27FC236}">
                <a16:creationId xmlns:a16="http://schemas.microsoft.com/office/drawing/2014/main" id="{FEE40681-15E0-4BEF-BC00-5C39B829E882}"/>
              </a:ext>
            </a:extLst>
          </p:cNvPr>
          <p:cNvCxnSpPr>
            <a:cxnSpLocks/>
          </p:cNvCxnSpPr>
          <p:nvPr/>
        </p:nvCxnSpPr>
        <p:spPr>
          <a:xfrm>
            <a:off x="7259236" y="842442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Düz Bağlayıcı 93">
            <a:extLst>
              <a:ext uri="{FF2B5EF4-FFF2-40B4-BE49-F238E27FC236}">
                <a16:creationId xmlns:a16="http://schemas.microsoft.com/office/drawing/2014/main" id="{74F969A8-D533-4EF6-A302-4248D9BFE320}"/>
              </a:ext>
            </a:extLst>
          </p:cNvPr>
          <p:cNvCxnSpPr>
            <a:cxnSpLocks/>
          </p:cNvCxnSpPr>
          <p:nvPr/>
        </p:nvCxnSpPr>
        <p:spPr>
          <a:xfrm>
            <a:off x="1378820" y="9555175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Düz Bağlayıcı 94">
            <a:extLst>
              <a:ext uri="{FF2B5EF4-FFF2-40B4-BE49-F238E27FC236}">
                <a16:creationId xmlns:a16="http://schemas.microsoft.com/office/drawing/2014/main" id="{4874C9C6-F218-43A0-A64E-F765CF9CE9A0}"/>
              </a:ext>
            </a:extLst>
          </p:cNvPr>
          <p:cNvCxnSpPr>
            <a:cxnSpLocks/>
          </p:cNvCxnSpPr>
          <p:nvPr/>
        </p:nvCxnSpPr>
        <p:spPr>
          <a:xfrm>
            <a:off x="1378820" y="934979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Düz Bağlayıcı 95">
            <a:extLst>
              <a:ext uri="{FF2B5EF4-FFF2-40B4-BE49-F238E27FC236}">
                <a16:creationId xmlns:a16="http://schemas.microsoft.com/office/drawing/2014/main" id="{82E5399D-69F4-4B30-9A66-99E255071B26}"/>
              </a:ext>
            </a:extLst>
          </p:cNvPr>
          <p:cNvCxnSpPr>
            <a:cxnSpLocks/>
          </p:cNvCxnSpPr>
          <p:nvPr/>
        </p:nvCxnSpPr>
        <p:spPr>
          <a:xfrm>
            <a:off x="1378820" y="9699390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Düz Bağlayıcı 96">
            <a:extLst>
              <a:ext uri="{FF2B5EF4-FFF2-40B4-BE49-F238E27FC236}">
                <a16:creationId xmlns:a16="http://schemas.microsoft.com/office/drawing/2014/main" id="{17CD9019-A071-4BB6-872E-57BB78064196}"/>
              </a:ext>
            </a:extLst>
          </p:cNvPr>
          <p:cNvCxnSpPr>
            <a:cxnSpLocks/>
          </p:cNvCxnSpPr>
          <p:nvPr/>
        </p:nvCxnSpPr>
        <p:spPr>
          <a:xfrm>
            <a:off x="1378820" y="9196470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Düz Bağlayıcı 97">
            <a:extLst>
              <a:ext uri="{FF2B5EF4-FFF2-40B4-BE49-F238E27FC236}">
                <a16:creationId xmlns:a16="http://schemas.microsoft.com/office/drawing/2014/main" id="{4EA3A2CD-9E3E-48E2-968A-5CCEFF612454}"/>
              </a:ext>
            </a:extLst>
          </p:cNvPr>
          <p:cNvCxnSpPr>
            <a:cxnSpLocks/>
          </p:cNvCxnSpPr>
          <p:nvPr/>
        </p:nvCxnSpPr>
        <p:spPr>
          <a:xfrm>
            <a:off x="1378820" y="919594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Düz Bağlayıcı 98">
            <a:extLst>
              <a:ext uri="{FF2B5EF4-FFF2-40B4-BE49-F238E27FC236}">
                <a16:creationId xmlns:a16="http://schemas.microsoft.com/office/drawing/2014/main" id="{FA755597-0EAD-4673-9DA9-2103D4EED722}"/>
              </a:ext>
            </a:extLst>
          </p:cNvPr>
          <p:cNvCxnSpPr>
            <a:cxnSpLocks/>
          </p:cNvCxnSpPr>
          <p:nvPr/>
        </p:nvCxnSpPr>
        <p:spPr>
          <a:xfrm>
            <a:off x="7259236" y="919594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Metin kutusu 106">
            <a:extLst>
              <a:ext uri="{FF2B5EF4-FFF2-40B4-BE49-F238E27FC236}">
                <a16:creationId xmlns:a16="http://schemas.microsoft.com/office/drawing/2014/main" id="{CFC7E697-3194-4EFC-96C7-8F775998CF62}"/>
              </a:ext>
            </a:extLst>
          </p:cNvPr>
          <p:cNvSpPr txBox="1"/>
          <p:nvPr/>
        </p:nvSpPr>
        <p:spPr>
          <a:xfrm>
            <a:off x="1318552" y="1016274"/>
            <a:ext cx="59864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200" dirty="0"/>
              <a:t>ADIM ve SOYADIM : …………………………………………………SINIFIM : …….....  NUMARAM : …………… </a:t>
            </a:r>
          </a:p>
        </p:txBody>
      </p:sp>
      <p:sp>
        <p:nvSpPr>
          <p:cNvPr id="109" name="Metin kutusu 108">
            <a:extLst>
              <a:ext uri="{FF2B5EF4-FFF2-40B4-BE49-F238E27FC236}">
                <a16:creationId xmlns:a16="http://schemas.microsoft.com/office/drawing/2014/main" id="{CBD22B90-7DAA-44E9-B4AE-2E6C8C38372D}"/>
              </a:ext>
            </a:extLst>
          </p:cNvPr>
          <p:cNvSpPr txBox="1"/>
          <p:nvPr/>
        </p:nvSpPr>
        <p:spPr>
          <a:xfrm>
            <a:off x="2750452" y="9789350"/>
            <a:ext cx="35169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dirty="0"/>
              <a:t>Öğretmenim : Ersan Taran</a:t>
            </a:r>
          </a:p>
        </p:txBody>
      </p:sp>
      <p:sp>
        <p:nvSpPr>
          <p:cNvPr id="2" name="Yıldız: 5 Nokta 1">
            <a:extLst>
              <a:ext uri="{FF2B5EF4-FFF2-40B4-BE49-F238E27FC236}">
                <a16:creationId xmlns:a16="http://schemas.microsoft.com/office/drawing/2014/main" id="{08E3F0AA-FEC5-42AB-8143-5DD5CE53DB55}"/>
              </a:ext>
            </a:extLst>
          </p:cNvPr>
          <p:cNvSpPr/>
          <p:nvPr/>
        </p:nvSpPr>
        <p:spPr>
          <a:xfrm>
            <a:off x="304882" y="124576"/>
            <a:ext cx="914400" cy="914400"/>
          </a:xfrm>
          <a:prstGeom prst="star5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" name="Yıldız: 5 Nokta 2">
            <a:extLst>
              <a:ext uri="{FF2B5EF4-FFF2-40B4-BE49-F238E27FC236}">
                <a16:creationId xmlns:a16="http://schemas.microsoft.com/office/drawing/2014/main" id="{FE4C2962-D8D8-4777-93C5-F78D5E31447E}"/>
              </a:ext>
            </a:extLst>
          </p:cNvPr>
          <p:cNvSpPr/>
          <p:nvPr/>
        </p:nvSpPr>
        <p:spPr>
          <a:xfrm>
            <a:off x="335759" y="1259627"/>
            <a:ext cx="914400" cy="914400"/>
          </a:xfrm>
          <a:prstGeom prst="star5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4" name="Yıldız: 5 Nokta 3">
            <a:extLst>
              <a:ext uri="{FF2B5EF4-FFF2-40B4-BE49-F238E27FC236}">
                <a16:creationId xmlns:a16="http://schemas.microsoft.com/office/drawing/2014/main" id="{8FCE0DC1-08B0-4ED3-B406-FE2DF984FC8B}"/>
              </a:ext>
            </a:extLst>
          </p:cNvPr>
          <p:cNvSpPr/>
          <p:nvPr/>
        </p:nvSpPr>
        <p:spPr>
          <a:xfrm>
            <a:off x="300437" y="2542732"/>
            <a:ext cx="914400" cy="914400"/>
          </a:xfrm>
          <a:prstGeom prst="star5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Yıldız: 5 Nokta 4">
            <a:extLst>
              <a:ext uri="{FF2B5EF4-FFF2-40B4-BE49-F238E27FC236}">
                <a16:creationId xmlns:a16="http://schemas.microsoft.com/office/drawing/2014/main" id="{5323F9DE-F540-4D05-A80F-DC408CD3F7B5}"/>
              </a:ext>
            </a:extLst>
          </p:cNvPr>
          <p:cNvSpPr/>
          <p:nvPr/>
        </p:nvSpPr>
        <p:spPr>
          <a:xfrm>
            <a:off x="300437" y="3677783"/>
            <a:ext cx="914400" cy="914400"/>
          </a:xfrm>
          <a:prstGeom prst="star5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Yıldız: 5 Nokta 5">
            <a:extLst>
              <a:ext uri="{FF2B5EF4-FFF2-40B4-BE49-F238E27FC236}">
                <a16:creationId xmlns:a16="http://schemas.microsoft.com/office/drawing/2014/main" id="{01F299A7-890B-41C8-96A6-47CEA24C673A}"/>
              </a:ext>
            </a:extLst>
          </p:cNvPr>
          <p:cNvSpPr/>
          <p:nvPr/>
        </p:nvSpPr>
        <p:spPr>
          <a:xfrm>
            <a:off x="335759" y="5032195"/>
            <a:ext cx="914400" cy="914400"/>
          </a:xfrm>
          <a:prstGeom prst="star5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7" name="Yıldız: 5 Nokta 6">
            <a:extLst>
              <a:ext uri="{FF2B5EF4-FFF2-40B4-BE49-F238E27FC236}">
                <a16:creationId xmlns:a16="http://schemas.microsoft.com/office/drawing/2014/main" id="{368C085C-C4F0-4117-A046-E04C67013E78}"/>
              </a:ext>
            </a:extLst>
          </p:cNvPr>
          <p:cNvSpPr/>
          <p:nvPr/>
        </p:nvSpPr>
        <p:spPr>
          <a:xfrm>
            <a:off x="300437" y="6386607"/>
            <a:ext cx="914400" cy="914400"/>
          </a:xfrm>
          <a:prstGeom prst="star5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9" name="Yıldız: 5 Nokta 8">
            <a:extLst>
              <a:ext uri="{FF2B5EF4-FFF2-40B4-BE49-F238E27FC236}">
                <a16:creationId xmlns:a16="http://schemas.microsoft.com/office/drawing/2014/main" id="{314103AF-626B-4F4E-8AF3-D79A2ED7DE4C}"/>
              </a:ext>
            </a:extLst>
          </p:cNvPr>
          <p:cNvSpPr/>
          <p:nvPr/>
        </p:nvSpPr>
        <p:spPr>
          <a:xfrm>
            <a:off x="335759" y="7718038"/>
            <a:ext cx="914400" cy="914400"/>
          </a:xfrm>
          <a:prstGeom prst="star5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0" name="Yıldız: 5 Nokta 9">
            <a:extLst>
              <a:ext uri="{FF2B5EF4-FFF2-40B4-BE49-F238E27FC236}">
                <a16:creationId xmlns:a16="http://schemas.microsoft.com/office/drawing/2014/main" id="{B126BA6D-9B14-4712-8F4A-4EE81C601EF6}"/>
              </a:ext>
            </a:extLst>
          </p:cNvPr>
          <p:cNvSpPr/>
          <p:nvPr/>
        </p:nvSpPr>
        <p:spPr>
          <a:xfrm>
            <a:off x="300437" y="8874950"/>
            <a:ext cx="914400" cy="914400"/>
          </a:xfrm>
          <a:prstGeom prst="star5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4" name="Yıldız: 5 Nokta 13">
            <a:extLst>
              <a:ext uri="{FF2B5EF4-FFF2-40B4-BE49-F238E27FC236}">
                <a16:creationId xmlns:a16="http://schemas.microsoft.com/office/drawing/2014/main" id="{98E7EB58-24C0-40CA-933A-0307F1D5E97D}"/>
              </a:ext>
            </a:extLst>
          </p:cNvPr>
          <p:cNvSpPr/>
          <p:nvPr/>
        </p:nvSpPr>
        <p:spPr>
          <a:xfrm>
            <a:off x="1629898" y="42850"/>
            <a:ext cx="914400" cy="914400"/>
          </a:xfrm>
          <a:prstGeom prst="star5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6" name="Yıldız: 5 Nokta 15">
            <a:extLst>
              <a:ext uri="{FF2B5EF4-FFF2-40B4-BE49-F238E27FC236}">
                <a16:creationId xmlns:a16="http://schemas.microsoft.com/office/drawing/2014/main" id="{94270E01-B2EC-4428-967F-4B5A503EAC16}"/>
              </a:ext>
            </a:extLst>
          </p:cNvPr>
          <p:cNvSpPr/>
          <p:nvPr/>
        </p:nvSpPr>
        <p:spPr>
          <a:xfrm>
            <a:off x="3275134" y="15181"/>
            <a:ext cx="914400" cy="914400"/>
          </a:xfrm>
          <a:prstGeom prst="star5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8" name="Yıldız: 5 Nokta 17">
            <a:extLst>
              <a:ext uri="{FF2B5EF4-FFF2-40B4-BE49-F238E27FC236}">
                <a16:creationId xmlns:a16="http://schemas.microsoft.com/office/drawing/2014/main" id="{1F73FA4E-A546-4BFF-841C-40E6748963C9}"/>
              </a:ext>
            </a:extLst>
          </p:cNvPr>
          <p:cNvSpPr/>
          <p:nvPr/>
        </p:nvSpPr>
        <p:spPr>
          <a:xfrm>
            <a:off x="4805702" y="61018"/>
            <a:ext cx="914400" cy="914400"/>
          </a:xfrm>
          <a:prstGeom prst="star5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9" name="Yıldız: 5 Nokta 18">
            <a:extLst>
              <a:ext uri="{FF2B5EF4-FFF2-40B4-BE49-F238E27FC236}">
                <a16:creationId xmlns:a16="http://schemas.microsoft.com/office/drawing/2014/main" id="{272714FE-CD3D-41A3-B883-079B881E3270}"/>
              </a:ext>
            </a:extLst>
          </p:cNvPr>
          <p:cNvSpPr/>
          <p:nvPr/>
        </p:nvSpPr>
        <p:spPr>
          <a:xfrm>
            <a:off x="6267375" y="109071"/>
            <a:ext cx="914400" cy="914400"/>
          </a:xfrm>
          <a:prstGeom prst="star5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0" name="Yıldız: 5 Nokta 19">
            <a:extLst>
              <a:ext uri="{FF2B5EF4-FFF2-40B4-BE49-F238E27FC236}">
                <a16:creationId xmlns:a16="http://schemas.microsoft.com/office/drawing/2014/main" id="{107C91AF-5D82-4EFF-8E81-651BB80EF1E1}"/>
              </a:ext>
            </a:extLst>
          </p:cNvPr>
          <p:cNvSpPr/>
          <p:nvPr/>
        </p:nvSpPr>
        <p:spPr>
          <a:xfrm>
            <a:off x="491152" y="9864277"/>
            <a:ext cx="710897" cy="710897"/>
          </a:xfrm>
          <a:prstGeom prst="star5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1" name="Metin kutusu 20">
            <a:extLst>
              <a:ext uri="{FF2B5EF4-FFF2-40B4-BE49-F238E27FC236}">
                <a16:creationId xmlns:a16="http://schemas.microsoft.com/office/drawing/2014/main" id="{2ECA4822-E2E5-4584-B8E6-6CFFF2B52319}"/>
              </a:ext>
            </a:extLst>
          </p:cNvPr>
          <p:cNvSpPr txBox="1"/>
          <p:nvPr/>
        </p:nvSpPr>
        <p:spPr>
          <a:xfrm>
            <a:off x="1349429" y="1204190"/>
            <a:ext cx="612860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>
                <a:solidFill>
                  <a:srgbClr val="00B050"/>
                </a:solidFill>
                <a:latin typeface="TTKB Dik Temel Abece" pitchFamily="2" charset="-94"/>
              </a:rPr>
              <a:t>H</a:t>
            </a:r>
            <a:r>
              <a:rPr lang="tr-TR" sz="4000" dirty="0">
                <a:solidFill>
                  <a:srgbClr val="00B050"/>
                </a:solidFill>
                <a:latin typeface="TTKB Dik Temel Abece OutBody" pitchFamily="2" charset="-94"/>
              </a:rPr>
              <a:t> </a:t>
            </a:r>
            <a:r>
              <a:rPr lang="tr-TR" sz="4000" dirty="0" err="1">
                <a:solidFill>
                  <a:srgbClr val="00B050"/>
                </a:solidFill>
                <a:latin typeface="TTKB Dik Temel Abece OutBody" pitchFamily="2" charset="-94"/>
              </a:rPr>
              <a:t>H</a:t>
            </a:r>
            <a:r>
              <a:rPr lang="tr-TR" sz="4000" dirty="0">
                <a:solidFill>
                  <a:srgbClr val="00B050"/>
                </a:solidFill>
                <a:latin typeface="TTKB Dik Temel Abece OutBody" pitchFamily="2" charset="-94"/>
              </a:rPr>
              <a:t> </a:t>
            </a:r>
            <a:r>
              <a:rPr lang="tr-TR" sz="4000" dirty="0" err="1">
                <a:solidFill>
                  <a:srgbClr val="00B050"/>
                </a:solidFill>
                <a:latin typeface="TTKB Dik Temel Abece OutBody" pitchFamily="2" charset="-94"/>
              </a:rPr>
              <a:t>H</a:t>
            </a:r>
            <a:r>
              <a:rPr lang="tr-TR" sz="4000" dirty="0">
                <a:solidFill>
                  <a:srgbClr val="00B050"/>
                </a:solidFill>
                <a:latin typeface="TTKB Dik Temel Abece OutBody" pitchFamily="2" charset="-94"/>
              </a:rPr>
              <a:t> </a:t>
            </a:r>
            <a:r>
              <a:rPr lang="tr-TR" sz="4000" dirty="0" err="1">
                <a:solidFill>
                  <a:srgbClr val="00B050"/>
                </a:solidFill>
                <a:latin typeface="TTKB Dik Temel Abece OutBody" pitchFamily="2" charset="-94"/>
              </a:rPr>
              <a:t>H</a:t>
            </a:r>
            <a:r>
              <a:rPr lang="tr-TR" sz="4000" dirty="0">
                <a:solidFill>
                  <a:srgbClr val="00B050"/>
                </a:solidFill>
                <a:latin typeface="TTKB Dik Temel Abece OutBody" pitchFamily="2" charset="-94"/>
              </a:rPr>
              <a:t> </a:t>
            </a:r>
            <a:r>
              <a:rPr lang="tr-TR" sz="4000" dirty="0" err="1">
                <a:solidFill>
                  <a:srgbClr val="00B050"/>
                </a:solidFill>
                <a:latin typeface="TTKB Dik Temel Abece OutBody" pitchFamily="2" charset="-94"/>
              </a:rPr>
              <a:t>H</a:t>
            </a:r>
            <a:r>
              <a:rPr lang="tr-TR" sz="4000" dirty="0">
                <a:solidFill>
                  <a:srgbClr val="00B050"/>
                </a:solidFill>
                <a:latin typeface="TTKB Dik Temel Abece OutBody" pitchFamily="2" charset="-94"/>
              </a:rPr>
              <a:t> </a:t>
            </a:r>
            <a:r>
              <a:rPr lang="tr-TR" sz="4000" dirty="0" err="1">
                <a:solidFill>
                  <a:srgbClr val="00B050"/>
                </a:solidFill>
                <a:latin typeface="TTKB Dik Temel Abece OutBody" pitchFamily="2" charset="-94"/>
              </a:rPr>
              <a:t>H</a:t>
            </a:r>
            <a:r>
              <a:rPr lang="tr-TR" sz="4000" dirty="0">
                <a:solidFill>
                  <a:srgbClr val="00B050"/>
                </a:solidFill>
                <a:latin typeface="TTKB Dik Temel Abece OutBody" pitchFamily="2" charset="-94"/>
              </a:rPr>
              <a:t> </a:t>
            </a:r>
            <a:r>
              <a:rPr lang="tr-TR" sz="4000" dirty="0" err="1">
                <a:solidFill>
                  <a:srgbClr val="00B050"/>
                </a:solidFill>
                <a:latin typeface="TTKB Dik Temel Abece OutBody" pitchFamily="2" charset="-94"/>
              </a:rPr>
              <a:t>H</a:t>
            </a:r>
            <a:r>
              <a:rPr lang="tr-TR" sz="4000" dirty="0">
                <a:solidFill>
                  <a:srgbClr val="00B050"/>
                </a:solidFill>
                <a:latin typeface="TTKB Dik Temel Abece OutBody" pitchFamily="2" charset="-94"/>
              </a:rPr>
              <a:t> </a:t>
            </a:r>
            <a:r>
              <a:rPr lang="tr-TR" sz="4000" dirty="0" err="1">
                <a:solidFill>
                  <a:srgbClr val="00B050"/>
                </a:solidFill>
                <a:latin typeface="TTKB Dik Temel Abece OutBody" pitchFamily="2" charset="-94"/>
              </a:rPr>
              <a:t>H</a:t>
            </a:r>
            <a:r>
              <a:rPr lang="tr-TR" sz="4000" dirty="0">
                <a:solidFill>
                  <a:srgbClr val="00B050"/>
                </a:solidFill>
                <a:latin typeface="TTKB Dik Temel Abece OutBody" pitchFamily="2" charset="-94"/>
              </a:rPr>
              <a:t> </a:t>
            </a:r>
            <a:r>
              <a:rPr lang="tr-TR" sz="4000" dirty="0" err="1">
                <a:solidFill>
                  <a:srgbClr val="00B050"/>
                </a:solidFill>
                <a:latin typeface="TTKB Dik Temel Abece OutBody" pitchFamily="2" charset="-94"/>
              </a:rPr>
              <a:t>H</a:t>
            </a:r>
            <a:r>
              <a:rPr lang="tr-TR" sz="4000" dirty="0">
                <a:solidFill>
                  <a:srgbClr val="00B050"/>
                </a:solidFill>
                <a:latin typeface="TTKB Dik Temel Abece OutBody" pitchFamily="2" charset="-94"/>
              </a:rPr>
              <a:t> </a:t>
            </a:r>
            <a:r>
              <a:rPr lang="tr-TR" sz="4000" dirty="0" err="1">
                <a:solidFill>
                  <a:srgbClr val="00B050"/>
                </a:solidFill>
                <a:latin typeface="TTKB Dik Temel Abece OutBody" pitchFamily="2" charset="-94"/>
              </a:rPr>
              <a:t>H</a:t>
            </a:r>
            <a:r>
              <a:rPr lang="tr-TR" sz="4000" dirty="0">
                <a:solidFill>
                  <a:srgbClr val="00B050"/>
                </a:solidFill>
                <a:latin typeface="TTKB Dik Temel Abece OutBody" pitchFamily="2" charset="-94"/>
              </a:rPr>
              <a:t> </a:t>
            </a:r>
            <a:r>
              <a:rPr lang="tr-TR" sz="4000" dirty="0" err="1">
                <a:solidFill>
                  <a:srgbClr val="00B050"/>
                </a:solidFill>
                <a:latin typeface="TTKB Dik Temel Abece OutBody" pitchFamily="2" charset="-94"/>
              </a:rPr>
              <a:t>H</a:t>
            </a:r>
            <a:r>
              <a:rPr lang="tr-TR" sz="4000" dirty="0">
                <a:solidFill>
                  <a:srgbClr val="00B050"/>
                </a:solidFill>
                <a:latin typeface="TTKB Dik Temel Abece OutBody" pitchFamily="2" charset="-94"/>
              </a:rPr>
              <a:t> </a:t>
            </a:r>
            <a:r>
              <a:rPr lang="tr-TR" sz="4000" dirty="0" err="1">
                <a:solidFill>
                  <a:srgbClr val="00B050"/>
                </a:solidFill>
                <a:latin typeface="TTKB Dik Temel Abece OutBody" pitchFamily="2" charset="-94"/>
              </a:rPr>
              <a:t>H</a:t>
            </a:r>
            <a:r>
              <a:rPr lang="tr-TR" sz="4000" dirty="0">
                <a:solidFill>
                  <a:srgbClr val="00B050"/>
                </a:solidFill>
                <a:latin typeface="TTKB Dik Temel Abece OutBody" pitchFamily="2" charset="-94"/>
              </a:rPr>
              <a:t> </a:t>
            </a:r>
          </a:p>
        </p:txBody>
      </p:sp>
      <p:sp>
        <p:nvSpPr>
          <p:cNvPr id="22" name="Metin kutusu 21">
            <a:extLst>
              <a:ext uri="{FF2B5EF4-FFF2-40B4-BE49-F238E27FC236}">
                <a16:creationId xmlns:a16="http://schemas.microsoft.com/office/drawing/2014/main" id="{2BB82C1A-1DE9-4CA2-A4F5-E6F98E2A6708}"/>
              </a:ext>
            </a:extLst>
          </p:cNvPr>
          <p:cNvSpPr txBox="1"/>
          <p:nvPr/>
        </p:nvSpPr>
        <p:spPr>
          <a:xfrm>
            <a:off x="1350908" y="1976738"/>
            <a:ext cx="612860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>
                <a:solidFill>
                  <a:srgbClr val="00B0F0"/>
                </a:solidFill>
                <a:latin typeface="TTKB Dik Temel Abece" pitchFamily="2" charset="-94"/>
              </a:rPr>
              <a:t>H</a:t>
            </a:r>
            <a:r>
              <a:rPr lang="tr-TR" sz="4000" dirty="0">
                <a:solidFill>
                  <a:srgbClr val="00B0F0"/>
                </a:solidFill>
                <a:latin typeface="TTKB Dik Temel Abece OutBody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OutBody" pitchFamily="2" charset="-94"/>
              </a:rPr>
              <a:t>H</a:t>
            </a:r>
            <a:r>
              <a:rPr lang="tr-TR" sz="4000" dirty="0">
                <a:solidFill>
                  <a:srgbClr val="00B0F0"/>
                </a:solidFill>
                <a:latin typeface="TTKB Dik Temel Abece OutBody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OutBody" pitchFamily="2" charset="-94"/>
              </a:rPr>
              <a:t>H</a:t>
            </a:r>
            <a:r>
              <a:rPr lang="tr-TR" sz="4000" dirty="0">
                <a:solidFill>
                  <a:srgbClr val="00B0F0"/>
                </a:solidFill>
                <a:latin typeface="TTKB Dik Temel Abece OutBody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OutBody" pitchFamily="2" charset="-94"/>
              </a:rPr>
              <a:t>H</a:t>
            </a:r>
            <a:r>
              <a:rPr lang="tr-TR" sz="4000" dirty="0">
                <a:solidFill>
                  <a:srgbClr val="00B0F0"/>
                </a:solidFill>
                <a:latin typeface="TTKB Dik Temel Abece OutBody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OutBody" pitchFamily="2" charset="-94"/>
              </a:rPr>
              <a:t>H</a:t>
            </a:r>
            <a:r>
              <a:rPr lang="tr-TR" sz="4000" dirty="0">
                <a:solidFill>
                  <a:srgbClr val="00B0F0"/>
                </a:solidFill>
                <a:latin typeface="TTKB Dik Temel Abece OutBody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OutBody" pitchFamily="2" charset="-94"/>
              </a:rPr>
              <a:t>H</a:t>
            </a:r>
            <a:r>
              <a:rPr lang="tr-TR" sz="4000" dirty="0">
                <a:solidFill>
                  <a:srgbClr val="00B0F0"/>
                </a:solidFill>
                <a:latin typeface="TTKB Dik Temel Abece OutBody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OutBody" pitchFamily="2" charset="-94"/>
              </a:rPr>
              <a:t>H</a:t>
            </a:r>
            <a:r>
              <a:rPr lang="tr-TR" sz="4000" dirty="0">
                <a:solidFill>
                  <a:srgbClr val="00B0F0"/>
                </a:solidFill>
                <a:latin typeface="TTKB Dik Temel Abece OutBody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OutBody" pitchFamily="2" charset="-94"/>
              </a:rPr>
              <a:t>H</a:t>
            </a:r>
            <a:r>
              <a:rPr lang="tr-TR" sz="4000" dirty="0">
                <a:solidFill>
                  <a:srgbClr val="00B0F0"/>
                </a:solidFill>
                <a:latin typeface="TTKB Dik Temel Abece OutBody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OutBody" pitchFamily="2" charset="-94"/>
              </a:rPr>
              <a:t>H</a:t>
            </a:r>
            <a:r>
              <a:rPr lang="tr-TR" sz="4000" dirty="0">
                <a:solidFill>
                  <a:srgbClr val="00B0F0"/>
                </a:solidFill>
                <a:latin typeface="TTKB Dik Temel Abece OutBody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OutBody" pitchFamily="2" charset="-94"/>
              </a:rPr>
              <a:t>H</a:t>
            </a:r>
            <a:r>
              <a:rPr lang="tr-TR" sz="4000" dirty="0">
                <a:solidFill>
                  <a:srgbClr val="00B0F0"/>
                </a:solidFill>
                <a:latin typeface="TTKB Dik Temel Abece OutBody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OutBody" pitchFamily="2" charset="-94"/>
              </a:rPr>
              <a:t>H</a:t>
            </a:r>
            <a:r>
              <a:rPr lang="tr-TR" sz="4000" dirty="0">
                <a:solidFill>
                  <a:srgbClr val="00B0F0"/>
                </a:solidFill>
                <a:latin typeface="TTKB Dik Temel Abece OutBody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OutBody" pitchFamily="2" charset="-94"/>
              </a:rPr>
              <a:t>H</a:t>
            </a:r>
            <a:r>
              <a:rPr lang="tr-TR" sz="4000" dirty="0">
                <a:solidFill>
                  <a:srgbClr val="00B0F0"/>
                </a:solidFill>
                <a:latin typeface="TTKB Dik Temel Abece OutBody" pitchFamily="2" charset="-94"/>
              </a:rPr>
              <a:t> </a:t>
            </a:r>
          </a:p>
        </p:txBody>
      </p:sp>
      <p:sp>
        <p:nvSpPr>
          <p:cNvPr id="23" name="Metin kutusu 22">
            <a:extLst>
              <a:ext uri="{FF2B5EF4-FFF2-40B4-BE49-F238E27FC236}">
                <a16:creationId xmlns:a16="http://schemas.microsoft.com/office/drawing/2014/main" id="{FAFC4E9E-7CE6-4690-B831-1F48A8F9745C}"/>
              </a:ext>
            </a:extLst>
          </p:cNvPr>
          <p:cNvSpPr txBox="1"/>
          <p:nvPr/>
        </p:nvSpPr>
        <p:spPr>
          <a:xfrm>
            <a:off x="1343674" y="2765041"/>
            <a:ext cx="612860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>
                <a:solidFill>
                  <a:srgbClr val="FF0000"/>
                </a:solidFill>
                <a:latin typeface="TTKB Dik Temel Abece" pitchFamily="2" charset="-94"/>
              </a:rPr>
              <a:t>H</a:t>
            </a:r>
            <a:r>
              <a:rPr lang="tr-TR" sz="4000" dirty="0">
                <a:solidFill>
                  <a:srgbClr val="FF0000"/>
                </a:solidFill>
                <a:latin typeface="TTKB Dik Temel Abece OutBody" pitchFamily="2" charset="-94"/>
              </a:rPr>
              <a:t> </a:t>
            </a:r>
            <a:r>
              <a:rPr lang="tr-TR" sz="4000" dirty="0" err="1">
                <a:solidFill>
                  <a:srgbClr val="FF0000"/>
                </a:solidFill>
                <a:latin typeface="TTKB Dik Temel Abece OutBody" pitchFamily="2" charset="-94"/>
              </a:rPr>
              <a:t>H</a:t>
            </a:r>
            <a:r>
              <a:rPr lang="tr-TR" sz="4000" dirty="0">
                <a:solidFill>
                  <a:srgbClr val="FF0000"/>
                </a:solidFill>
                <a:latin typeface="TTKB Dik Temel Abece OutBody" pitchFamily="2" charset="-94"/>
              </a:rPr>
              <a:t> </a:t>
            </a:r>
            <a:r>
              <a:rPr lang="tr-TR" sz="4000" dirty="0" err="1">
                <a:solidFill>
                  <a:srgbClr val="FF0000"/>
                </a:solidFill>
                <a:latin typeface="TTKB Dik Temel Abece OutBody" pitchFamily="2" charset="-94"/>
              </a:rPr>
              <a:t>H</a:t>
            </a:r>
            <a:r>
              <a:rPr lang="tr-TR" sz="4000" dirty="0">
                <a:solidFill>
                  <a:srgbClr val="FF0000"/>
                </a:solidFill>
                <a:latin typeface="TTKB Dik Temel Abece OutBody" pitchFamily="2" charset="-94"/>
              </a:rPr>
              <a:t> </a:t>
            </a:r>
            <a:r>
              <a:rPr lang="tr-TR" sz="4000" dirty="0" err="1">
                <a:solidFill>
                  <a:srgbClr val="FF0000"/>
                </a:solidFill>
                <a:latin typeface="TTKB Dik Temel Abece OutBody" pitchFamily="2" charset="-94"/>
              </a:rPr>
              <a:t>H</a:t>
            </a:r>
            <a:r>
              <a:rPr lang="tr-TR" sz="4000" dirty="0">
                <a:solidFill>
                  <a:srgbClr val="FF0000"/>
                </a:solidFill>
                <a:latin typeface="TTKB Dik Temel Abece OutBody" pitchFamily="2" charset="-94"/>
              </a:rPr>
              <a:t> </a:t>
            </a:r>
            <a:r>
              <a:rPr lang="tr-TR" sz="4000" dirty="0" err="1">
                <a:solidFill>
                  <a:srgbClr val="FF0000"/>
                </a:solidFill>
                <a:latin typeface="TTKB Dik Temel Abece OutBody" pitchFamily="2" charset="-94"/>
              </a:rPr>
              <a:t>H</a:t>
            </a:r>
            <a:r>
              <a:rPr lang="tr-TR" sz="4000" dirty="0">
                <a:solidFill>
                  <a:srgbClr val="FF0000"/>
                </a:solidFill>
                <a:latin typeface="TTKB Dik Temel Abece OutBody" pitchFamily="2" charset="-94"/>
              </a:rPr>
              <a:t> </a:t>
            </a:r>
            <a:r>
              <a:rPr lang="tr-TR" sz="4000" dirty="0" err="1">
                <a:solidFill>
                  <a:srgbClr val="FF0000"/>
                </a:solidFill>
                <a:latin typeface="TTKB Dik Temel Abece OutBody" pitchFamily="2" charset="-94"/>
              </a:rPr>
              <a:t>H</a:t>
            </a:r>
            <a:r>
              <a:rPr lang="tr-TR" sz="4000" dirty="0">
                <a:solidFill>
                  <a:srgbClr val="FF0000"/>
                </a:solidFill>
                <a:latin typeface="TTKB Dik Temel Abece OutBody" pitchFamily="2" charset="-94"/>
              </a:rPr>
              <a:t> </a:t>
            </a:r>
            <a:r>
              <a:rPr lang="tr-TR" sz="4000" dirty="0" err="1">
                <a:solidFill>
                  <a:srgbClr val="FF0000"/>
                </a:solidFill>
                <a:latin typeface="TTKB Dik Temel Abece OutBody" pitchFamily="2" charset="-94"/>
              </a:rPr>
              <a:t>H</a:t>
            </a:r>
            <a:r>
              <a:rPr lang="tr-TR" sz="4000" dirty="0">
                <a:solidFill>
                  <a:srgbClr val="FF0000"/>
                </a:solidFill>
                <a:latin typeface="TTKB Dik Temel Abece OutBody" pitchFamily="2" charset="-94"/>
              </a:rPr>
              <a:t> </a:t>
            </a:r>
            <a:r>
              <a:rPr lang="tr-TR" sz="4000" dirty="0" err="1">
                <a:solidFill>
                  <a:srgbClr val="FF0000"/>
                </a:solidFill>
                <a:latin typeface="TTKB Dik Temel Abece OutBody" pitchFamily="2" charset="-94"/>
              </a:rPr>
              <a:t>H</a:t>
            </a:r>
            <a:r>
              <a:rPr lang="tr-TR" sz="4000" dirty="0">
                <a:solidFill>
                  <a:srgbClr val="FF0000"/>
                </a:solidFill>
                <a:latin typeface="TTKB Dik Temel Abece OutBody" pitchFamily="2" charset="-94"/>
              </a:rPr>
              <a:t> </a:t>
            </a:r>
            <a:r>
              <a:rPr lang="tr-TR" sz="4000" dirty="0" err="1">
                <a:solidFill>
                  <a:srgbClr val="FF0000"/>
                </a:solidFill>
                <a:latin typeface="TTKB Dik Temel Abece OutBody" pitchFamily="2" charset="-94"/>
              </a:rPr>
              <a:t>H</a:t>
            </a:r>
            <a:r>
              <a:rPr lang="tr-TR" sz="4000" dirty="0">
                <a:solidFill>
                  <a:srgbClr val="FF0000"/>
                </a:solidFill>
                <a:latin typeface="TTKB Dik Temel Abece OutBody" pitchFamily="2" charset="-94"/>
              </a:rPr>
              <a:t> </a:t>
            </a:r>
            <a:r>
              <a:rPr lang="tr-TR" sz="4000" dirty="0" err="1">
                <a:solidFill>
                  <a:srgbClr val="FF0000"/>
                </a:solidFill>
                <a:latin typeface="TTKB Dik Temel Abece OutBody" pitchFamily="2" charset="-94"/>
              </a:rPr>
              <a:t>H</a:t>
            </a:r>
            <a:r>
              <a:rPr lang="tr-TR" sz="4000" dirty="0">
                <a:solidFill>
                  <a:srgbClr val="FF0000"/>
                </a:solidFill>
                <a:latin typeface="TTKB Dik Temel Abece OutBody" pitchFamily="2" charset="-94"/>
              </a:rPr>
              <a:t> </a:t>
            </a:r>
            <a:r>
              <a:rPr lang="tr-TR" sz="4000" dirty="0" err="1">
                <a:solidFill>
                  <a:srgbClr val="FF0000"/>
                </a:solidFill>
                <a:latin typeface="TTKB Dik Temel Abece OutBody" pitchFamily="2" charset="-94"/>
              </a:rPr>
              <a:t>H</a:t>
            </a:r>
            <a:r>
              <a:rPr lang="tr-TR" sz="4000" dirty="0">
                <a:solidFill>
                  <a:srgbClr val="FF0000"/>
                </a:solidFill>
                <a:latin typeface="TTKB Dik Temel Abece OutBody" pitchFamily="2" charset="-94"/>
              </a:rPr>
              <a:t> </a:t>
            </a:r>
            <a:r>
              <a:rPr lang="tr-TR" sz="4000" dirty="0" err="1">
                <a:solidFill>
                  <a:srgbClr val="FF0000"/>
                </a:solidFill>
                <a:latin typeface="TTKB Dik Temel Abece OutBody" pitchFamily="2" charset="-94"/>
              </a:rPr>
              <a:t>H</a:t>
            </a:r>
            <a:r>
              <a:rPr lang="tr-TR" sz="4000" dirty="0">
                <a:solidFill>
                  <a:srgbClr val="FF0000"/>
                </a:solidFill>
                <a:latin typeface="TTKB Dik Temel Abece OutBody" pitchFamily="2" charset="-94"/>
              </a:rPr>
              <a:t> </a:t>
            </a:r>
          </a:p>
        </p:txBody>
      </p:sp>
      <p:sp>
        <p:nvSpPr>
          <p:cNvPr id="24" name="Metin kutusu 23">
            <a:extLst>
              <a:ext uri="{FF2B5EF4-FFF2-40B4-BE49-F238E27FC236}">
                <a16:creationId xmlns:a16="http://schemas.microsoft.com/office/drawing/2014/main" id="{2CB2C31D-66E2-49F3-9294-0DB064620636}"/>
              </a:ext>
            </a:extLst>
          </p:cNvPr>
          <p:cNvSpPr txBox="1"/>
          <p:nvPr/>
        </p:nvSpPr>
        <p:spPr>
          <a:xfrm>
            <a:off x="1322998" y="3552654"/>
            <a:ext cx="612860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>
                <a:solidFill>
                  <a:srgbClr val="00B0F0"/>
                </a:solidFill>
                <a:latin typeface="TTKB Dik Temel Abece" pitchFamily="2" charset="-94"/>
              </a:rPr>
              <a:t>H</a:t>
            </a:r>
            <a:r>
              <a:rPr lang="tr-TR" sz="4000" dirty="0">
                <a:solidFill>
                  <a:srgbClr val="00B0F0"/>
                </a:solidFill>
                <a:latin typeface="TTKB Dik Temel Abece OutBody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OutBody" pitchFamily="2" charset="-94"/>
              </a:rPr>
              <a:t>H</a:t>
            </a:r>
            <a:r>
              <a:rPr lang="tr-TR" sz="4000" dirty="0">
                <a:solidFill>
                  <a:srgbClr val="00B0F0"/>
                </a:solidFill>
                <a:latin typeface="TTKB Dik Temel Abece OutBody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OutBody" pitchFamily="2" charset="-94"/>
              </a:rPr>
              <a:t>H</a:t>
            </a:r>
            <a:r>
              <a:rPr lang="tr-TR" sz="4000" dirty="0">
                <a:solidFill>
                  <a:srgbClr val="00B0F0"/>
                </a:solidFill>
                <a:latin typeface="TTKB Dik Temel Abece OutBody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OutBody" pitchFamily="2" charset="-94"/>
              </a:rPr>
              <a:t>H</a:t>
            </a:r>
            <a:r>
              <a:rPr lang="tr-TR" sz="4000" dirty="0">
                <a:solidFill>
                  <a:srgbClr val="00B0F0"/>
                </a:solidFill>
                <a:latin typeface="TTKB Dik Temel Abece OutBody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OutBody" pitchFamily="2" charset="-94"/>
              </a:rPr>
              <a:t>H</a:t>
            </a:r>
            <a:r>
              <a:rPr lang="tr-TR" sz="4000" dirty="0">
                <a:solidFill>
                  <a:srgbClr val="00B0F0"/>
                </a:solidFill>
                <a:latin typeface="TTKB Dik Temel Abece OutBody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OutBody" pitchFamily="2" charset="-94"/>
              </a:rPr>
              <a:t>H</a:t>
            </a:r>
            <a:r>
              <a:rPr lang="tr-TR" sz="4000" dirty="0">
                <a:solidFill>
                  <a:srgbClr val="00B0F0"/>
                </a:solidFill>
                <a:latin typeface="TTKB Dik Temel Abece OutBody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OutBody" pitchFamily="2" charset="-94"/>
              </a:rPr>
              <a:t>H</a:t>
            </a:r>
            <a:r>
              <a:rPr lang="tr-TR" sz="4000" dirty="0">
                <a:solidFill>
                  <a:srgbClr val="00B0F0"/>
                </a:solidFill>
                <a:latin typeface="TTKB Dik Temel Abece OutBody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OutBody" pitchFamily="2" charset="-94"/>
              </a:rPr>
              <a:t>H</a:t>
            </a:r>
            <a:r>
              <a:rPr lang="tr-TR" sz="4000" dirty="0">
                <a:solidFill>
                  <a:srgbClr val="00B0F0"/>
                </a:solidFill>
                <a:latin typeface="TTKB Dik Temel Abece OutBody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OutBody" pitchFamily="2" charset="-94"/>
              </a:rPr>
              <a:t>H</a:t>
            </a:r>
            <a:r>
              <a:rPr lang="tr-TR" sz="4000" dirty="0">
                <a:solidFill>
                  <a:srgbClr val="00B0F0"/>
                </a:solidFill>
                <a:latin typeface="TTKB Dik Temel Abece OutBody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OutBody" pitchFamily="2" charset="-94"/>
              </a:rPr>
              <a:t>H</a:t>
            </a:r>
            <a:r>
              <a:rPr lang="tr-TR" sz="4000" dirty="0">
                <a:solidFill>
                  <a:srgbClr val="00B0F0"/>
                </a:solidFill>
                <a:latin typeface="TTKB Dik Temel Abece OutBody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OutBody" pitchFamily="2" charset="-94"/>
              </a:rPr>
              <a:t>H</a:t>
            </a:r>
            <a:r>
              <a:rPr lang="tr-TR" sz="4000" dirty="0">
                <a:solidFill>
                  <a:srgbClr val="00B0F0"/>
                </a:solidFill>
                <a:latin typeface="TTKB Dik Temel Abece OutBody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OutBody" pitchFamily="2" charset="-94"/>
              </a:rPr>
              <a:t>H</a:t>
            </a:r>
            <a:r>
              <a:rPr lang="tr-TR" sz="4000" dirty="0">
                <a:solidFill>
                  <a:srgbClr val="00B0F0"/>
                </a:solidFill>
                <a:latin typeface="TTKB Dik Temel Abece OutBody" pitchFamily="2" charset="-94"/>
              </a:rPr>
              <a:t> </a:t>
            </a:r>
          </a:p>
        </p:txBody>
      </p:sp>
      <p:sp>
        <p:nvSpPr>
          <p:cNvPr id="25" name="Metin kutusu 24">
            <a:extLst>
              <a:ext uri="{FF2B5EF4-FFF2-40B4-BE49-F238E27FC236}">
                <a16:creationId xmlns:a16="http://schemas.microsoft.com/office/drawing/2014/main" id="{7E247C4F-2E31-4558-B355-E24226B5D4B9}"/>
              </a:ext>
            </a:extLst>
          </p:cNvPr>
          <p:cNvSpPr txBox="1"/>
          <p:nvPr/>
        </p:nvSpPr>
        <p:spPr>
          <a:xfrm>
            <a:off x="1343674" y="4322693"/>
            <a:ext cx="612860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>
                <a:solidFill>
                  <a:srgbClr val="00B050"/>
                </a:solidFill>
                <a:latin typeface="TTKB Dik Temel Abece" pitchFamily="2" charset="-94"/>
              </a:rPr>
              <a:t>H </a:t>
            </a:r>
            <a:r>
              <a:rPr lang="tr-TR" sz="4000" dirty="0" err="1">
                <a:solidFill>
                  <a:srgbClr val="00B050"/>
                </a:solidFill>
                <a:latin typeface="TTKB Dik Temel Abece OutBody" pitchFamily="2" charset="-94"/>
              </a:rPr>
              <a:t>H</a:t>
            </a:r>
            <a:r>
              <a:rPr lang="tr-TR" sz="4000" dirty="0">
                <a:solidFill>
                  <a:srgbClr val="00B050"/>
                </a:solidFill>
                <a:latin typeface="TTKB Dik Temel Abece OutBody" pitchFamily="2" charset="-94"/>
              </a:rPr>
              <a:t> </a:t>
            </a:r>
            <a:r>
              <a:rPr lang="tr-TR" sz="4000" dirty="0" err="1">
                <a:solidFill>
                  <a:srgbClr val="00B050"/>
                </a:solidFill>
                <a:latin typeface="TTKB Dik Temel Abece OutBody" pitchFamily="2" charset="-94"/>
              </a:rPr>
              <a:t>H</a:t>
            </a:r>
            <a:r>
              <a:rPr lang="tr-TR" sz="4000" dirty="0">
                <a:solidFill>
                  <a:srgbClr val="00B050"/>
                </a:solidFill>
                <a:latin typeface="TTKB Dik Temel Abece OutBody" pitchFamily="2" charset="-94"/>
              </a:rPr>
              <a:t> </a:t>
            </a:r>
            <a:r>
              <a:rPr lang="tr-TR" sz="4000" dirty="0" err="1">
                <a:solidFill>
                  <a:srgbClr val="00B050"/>
                </a:solidFill>
                <a:latin typeface="TTKB Dik Temel Abece OutBody" pitchFamily="2" charset="-94"/>
              </a:rPr>
              <a:t>H</a:t>
            </a:r>
            <a:r>
              <a:rPr lang="tr-TR" sz="4000" dirty="0">
                <a:solidFill>
                  <a:srgbClr val="00B050"/>
                </a:solidFill>
                <a:latin typeface="TTKB Dik Temel Abece OutBody" pitchFamily="2" charset="-94"/>
              </a:rPr>
              <a:t> </a:t>
            </a:r>
            <a:r>
              <a:rPr lang="tr-TR" sz="4000" dirty="0" err="1">
                <a:solidFill>
                  <a:srgbClr val="00B050"/>
                </a:solidFill>
                <a:latin typeface="TTKB Dik Temel Abece OutBody" pitchFamily="2" charset="-94"/>
              </a:rPr>
              <a:t>H</a:t>
            </a:r>
            <a:r>
              <a:rPr lang="tr-TR" sz="4000" dirty="0">
                <a:solidFill>
                  <a:srgbClr val="00B050"/>
                </a:solidFill>
                <a:latin typeface="TTKB Dik Temel Abece OutBody" pitchFamily="2" charset="-94"/>
              </a:rPr>
              <a:t> </a:t>
            </a:r>
            <a:r>
              <a:rPr lang="tr-TR" sz="4000" dirty="0" err="1">
                <a:solidFill>
                  <a:srgbClr val="00B050"/>
                </a:solidFill>
                <a:latin typeface="TTKB Dik Temel Abece OutBody" pitchFamily="2" charset="-94"/>
              </a:rPr>
              <a:t>H</a:t>
            </a:r>
            <a:r>
              <a:rPr lang="tr-TR" sz="4000" dirty="0">
                <a:solidFill>
                  <a:srgbClr val="00B050"/>
                </a:solidFill>
                <a:latin typeface="TTKB Dik Temel Abece OutBody" pitchFamily="2" charset="-94"/>
              </a:rPr>
              <a:t> </a:t>
            </a:r>
            <a:r>
              <a:rPr lang="tr-TR" sz="4000" dirty="0" err="1">
                <a:solidFill>
                  <a:srgbClr val="00B050"/>
                </a:solidFill>
                <a:latin typeface="TTKB Dik Temel Abece OutBody" pitchFamily="2" charset="-94"/>
              </a:rPr>
              <a:t>H</a:t>
            </a:r>
            <a:r>
              <a:rPr lang="tr-TR" sz="4000" dirty="0">
                <a:solidFill>
                  <a:srgbClr val="00B050"/>
                </a:solidFill>
                <a:latin typeface="TTKB Dik Temel Abece OutBody" pitchFamily="2" charset="-94"/>
              </a:rPr>
              <a:t> </a:t>
            </a:r>
            <a:r>
              <a:rPr lang="tr-TR" sz="4000" dirty="0" err="1">
                <a:solidFill>
                  <a:srgbClr val="00B050"/>
                </a:solidFill>
                <a:latin typeface="TTKB Dik Temel Abece OutBody" pitchFamily="2" charset="-94"/>
              </a:rPr>
              <a:t>H</a:t>
            </a:r>
            <a:r>
              <a:rPr lang="tr-TR" sz="4000" dirty="0">
                <a:solidFill>
                  <a:srgbClr val="00B050"/>
                </a:solidFill>
                <a:latin typeface="TTKB Dik Temel Abece OutBody" pitchFamily="2" charset="-94"/>
              </a:rPr>
              <a:t> </a:t>
            </a:r>
            <a:r>
              <a:rPr lang="tr-TR" sz="4000" dirty="0" err="1">
                <a:solidFill>
                  <a:srgbClr val="00B050"/>
                </a:solidFill>
                <a:latin typeface="TTKB Dik Temel Abece OutBody" pitchFamily="2" charset="-94"/>
              </a:rPr>
              <a:t>H</a:t>
            </a:r>
            <a:r>
              <a:rPr lang="tr-TR" sz="4000" dirty="0">
                <a:solidFill>
                  <a:srgbClr val="00B050"/>
                </a:solidFill>
                <a:latin typeface="TTKB Dik Temel Abece OutBody" pitchFamily="2" charset="-94"/>
              </a:rPr>
              <a:t> </a:t>
            </a:r>
            <a:r>
              <a:rPr lang="tr-TR" sz="4000" dirty="0" err="1">
                <a:solidFill>
                  <a:srgbClr val="00B050"/>
                </a:solidFill>
                <a:latin typeface="TTKB Dik Temel Abece OutBody" pitchFamily="2" charset="-94"/>
              </a:rPr>
              <a:t>H</a:t>
            </a:r>
            <a:r>
              <a:rPr lang="tr-TR" sz="4000" dirty="0">
                <a:solidFill>
                  <a:srgbClr val="00B050"/>
                </a:solidFill>
                <a:latin typeface="TTKB Dik Temel Abece OutBody" pitchFamily="2" charset="-94"/>
              </a:rPr>
              <a:t> </a:t>
            </a:r>
            <a:r>
              <a:rPr lang="tr-TR" sz="4000" dirty="0" err="1">
                <a:solidFill>
                  <a:srgbClr val="00B050"/>
                </a:solidFill>
                <a:latin typeface="TTKB Dik Temel Abece OutBody" pitchFamily="2" charset="-94"/>
              </a:rPr>
              <a:t>H</a:t>
            </a:r>
            <a:r>
              <a:rPr lang="tr-TR" sz="4000" dirty="0">
                <a:solidFill>
                  <a:srgbClr val="00B050"/>
                </a:solidFill>
                <a:latin typeface="TTKB Dik Temel Abece OutBody" pitchFamily="2" charset="-94"/>
              </a:rPr>
              <a:t> </a:t>
            </a:r>
            <a:r>
              <a:rPr lang="tr-TR" sz="4000" dirty="0" err="1">
                <a:solidFill>
                  <a:srgbClr val="00B050"/>
                </a:solidFill>
                <a:latin typeface="TTKB Dik Temel Abece OutBody" pitchFamily="2" charset="-94"/>
              </a:rPr>
              <a:t>H</a:t>
            </a:r>
            <a:r>
              <a:rPr lang="tr-TR" sz="4000" dirty="0">
                <a:solidFill>
                  <a:srgbClr val="00B050"/>
                </a:solidFill>
                <a:latin typeface="TTKB Dik Temel Abece OutBody" pitchFamily="2" charset="-94"/>
              </a:rPr>
              <a:t> </a:t>
            </a:r>
          </a:p>
        </p:txBody>
      </p:sp>
      <p:sp>
        <p:nvSpPr>
          <p:cNvPr id="26" name="Metin kutusu 25">
            <a:extLst>
              <a:ext uri="{FF2B5EF4-FFF2-40B4-BE49-F238E27FC236}">
                <a16:creationId xmlns:a16="http://schemas.microsoft.com/office/drawing/2014/main" id="{074C23BC-DE79-47F3-8925-21F5808A8038}"/>
              </a:ext>
            </a:extLst>
          </p:cNvPr>
          <p:cNvSpPr txBox="1"/>
          <p:nvPr/>
        </p:nvSpPr>
        <p:spPr>
          <a:xfrm>
            <a:off x="1322998" y="5127490"/>
            <a:ext cx="612860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>
                <a:solidFill>
                  <a:srgbClr val="FFC000"/>
                </a:solidFill>
                <a:latin typeface="TTKB Dik Temel Abece" pitchFamily="2" charset="-94"/>
              </a:rPr>
              <a:t>H</a:t>
            </a:r>
            <a:r>
              <a:rPr lang="tr-TR" sz="4000" dirty="0">
                <a:solidFill>
                  <a:srgbClr val="FFC000"/>
                </a:solidFill>
                <a:latin typeface="TTKB Dik Temel Abece OutBody" pitchFamily="2" charset="-94"/>
              </a:rPr>
              <a:t> </a:t>
            </a:r>
            <a:r>
              <a:rPr lang="tr-TR" sz="4000" dirty="0" err="1">
                <a:solidFill>
                  <a:srgbClr val="FFC000"/>
                </a:solidFill>
                <a:latin typeface="TTKB Dik Temel Abece OutBody" pitchFamily="2" charset="-94"/>
              </a:rPr>
              <a:t>H</a:t>
            </a:r>
            <a:r>
              <a:rPr lang="tr-TR" sz="4000" dirty="0">
                <a:solidFill>
                  <a:srgbClr val="FFC000"/>
                </a:solidFill>
                <a:latin typeface="TTKB Dik Temel Abece OutBody" pitchFamily="2" charset="-94"/>
              </a:rPr>
              <a:t> </a:t>
            </a:r>
            <a:r>
              <a:rPr lang="tr-TR" sz="4000" dirty="0" err="1">
                <a:solidFill>
                  <a:srgbClr val="FFC000"/>
                </a:solidFill>
                <a:latin typeface="TTKB Dik Temel Abece OutBody" pitchFamily="2" charset="-94"/>
              </a:rPr>
              <a:t>H</a:t>
            </a:r>
            <a:r>
              <a:rPr lang="tr-TR" sz="4000" dirty="0">
                <a:solidFill>
                  <a:srgbClr val="FFC000"/>
                </a:solidFill>
                <a:latin typeface="TTKB Dik Temel Abece OutBody" pitchFamily="2" charset="-94"/>
              </a:rPr>
              <a:t> </a:t>
            </a:r>
            <a:r>
              <a:rPr lang="tr-TR" sz="4000" dirty="0" err="1">
                <a:solidFill>
                  <a:srgbClr val="FFC000"/>
                </a:solidFill>
                <a:latin typeface="TTKB Dik Temel Abece OutBody" pitchFamily="2" charset="-94"/>
              </a:rPr>
              <a:t>H</a:t>
            </a:r>
            <a:r>
              <a:rPr lang="tr-TR" sz="4000" dirty="0">
                <a:solidFill>
                  <a:srgbClr val="FFC000"/>
                </a:solidFill>
                <a:latin typeface="TTKB Dik Temel Abece OutBody" pitchFamily="2" charset="-94"/>
              </a:rPr>
              <a:t> </a:t>
            </a:r>
            <a:r>
              <a:rPr lang="tr-TR" sz="4000" dirty="0" err="1">
                <a:solidFill>
                  <a:srgbClr val="FFC000"/>
                </a:solidFill>
                <a:latin typeface="TTKB Dik Temel Abece OutBody" pitchFamily="2" charset="-94"/>
              </a:rPr>
              <a:t>H</a:t>
            </a:r>
            <a:r>
              <a:rPr lang="tr-TR" sz="4000" dirty="0">
                <a:solidFill>
                  <a:srgbClr val="FFC000"/>
                </a:solidFill>
                <a:latin typeface="TTKB Dik Temel Abece OutBody" pitchFamily="2" charset="-94"/>
              </a:rPr>
              <a:t> </a:t>
            </a:r>
            <a:r>
              <a:rPr lang="tr-TR" sz="4000" dirty="0" err="1">
                <a:solidFill>
                  <a:srgbClr val="FFC000"/>
                </a:solidFill>
                <a:latin typeface="TTKB Dik Temel Abece OutBody" pitchFamily="2" charset="-94"/>
              </a:rPr>
              <a:t>H</a:t>
            </a:r>
            <a:r>
              <a:rPr lang="tr-TR" sz="4000" dirty="0">
                <a:solidFill>
                  <a:srgbClr val="FFC000"/>
                </a:solidFill>
                <a:latin typeface="TTKB Dik Temel Abece OutBody" pitchFamily="2" charset="-94"/>
              </a:rPr>
              <a:t> </a:t>
            </a:r>
            <a:r>
              <a:rPr lang="tr-TR" sz="4000" dirty="0" err="1">
                <a:solidFill>
                  <a:srgbClr val="FFC000"/>
                </a:solidFill>
                <a:latin typeface="TTKB Dik Temel Abece OutBody" pitchFamily="2" charset="-94"/>
              </a:rPr>
              <a:t>H</a:t>
            </a:r>
            <a:r>
              <a:rPr lang="tr-TR" sz="4000" dirty="0">
                <a:solidFill>
                  <a:srgbClr val="FFC000"/>
                </a:solidFill>
                <a:latin typeface="TTKB Dik Temel Abece OutBody" pitchFamily="2" charset="-94"/>
              </a:rPr>
              <a:t> </a:t>
            </a:r>
            <a:r>
              <a:rPr lang="tr-TR" sz="4000" dirty="0" err="1">
                <a:solidFill>
                  <a:srgbClr val="FFC000"/>
                </a:solidFill>
                <a:latin typeface="TTKB Dik Temel Abece OutBody" pitchFamily="2" charset="-94"/>
              </a:rPr>
              <a:t>H</a:t>
            </a:r>
            <a:r>
              <a:rPr lang="tr-TR" sz="4000" dirty="0">
                <a:solidFill>
                  <a:srgbClr val="FFC000"/>
                </a:solidFill>
                <a:latin typeface="TTKB Dik Temel Abece OutBody" pitchFamily="2" charset="-94"/>
              </a:rPr>
              <a:t> </a:t>
            </a:r>
            <a:r>
              <a:rPr lang="tr-TR" sz="4000" dirty="0" err="1">
                <a:solidFill>
                  <a:srgbClr val="FFC000"/>
                </a:solidFill>
                <a:latin typeface="TTKB Dik Temel Abece OutBody" pitchFamily="2" charset="-94"/>
              </a:rPr>
              <a:t>H</a:t>
            </a:r>
            <a:r>
              <a:rPr lang="tr-TR" sz="4000" dirty="0">
                <a:solidFill>
                  <a:srgbClr val="FFC000"/>
                </a:solidFill>
                <a:latin typeface="TTKB Dik Temel Abece OutBody" pitchFamily="2" charset="-94"/>
              </a:rPr>
              <a:t> </a:t>
            </a:r>
            <a:r>
              <a:rPr lang="tr-TR" sz="4000" dirty="0" err="1">
                <a:solidFill>
                  <a:srgbClr val="FFC000"/>
                </a:solidFill>
                <a:latin typeface="TTKB Dik Temel Abece OutBody" pitchFamily="2" charset="-94"/>
              </a:rPr>
              <a:t>H</a:t>
            </a:r>
            <a:r>
              <a:rPr lang="tr-TR" sz="4000" dirty="0">
                <a:solidFill>
                  <a:srgbClr val="FFC000"/>
                </a:solidFill>
                <a:latin typeface="TTKB Dik Temel Abece OutBody" pitchFamily="2" charset="-94"/>
              </a:rPr>
              <a:t> </a:t>
            </a:r>
            <a:r>
              <a:rPr lang="tr-TR" sz="4000" dirty="0" err="1">
                <a:solidFill>
                  <a:srgbClr val="FFC000"/>
                </a:solidFill>
                <a:latin typeface="TTKB Dik Temel Abece OutBody" pitchFamily="2" charset="-94"/>
              </a:rPr>
              <a:t>H</a:t>
            </a:r>
            <a:r>
              <a:rPr lang="tr-TR" sz="4000" dirty="0">
                <a:solidFill>
                  <a:srgbClr val="FFC000"/>
                </a:solidFill>
                <a:latin typeface="TTKB Dik Temel Abece OutBody" pitchFamily="2" charset="-94"/>
              </a:rPr>
              <a:t> </a:t>
            </a:r>
            <a:r>
              <a:rPr lang="tr-TR" sz="4000" dirty="0" err="1">
                <a:solidFill>
                  <a:srgbClr val="FFC000"/>
                </a:solidFill>
                <a:latin typeface="TTKB Dik Temel Abece OutBody" pitchFamily="2" charset="-94"/>
              </a:rPr>
              <a:t>H</a:t>
            </a:r>
            <a:r>
              <a:rPr lang="tr-TR" sz="4000" dirty="0">
                <a:solidFill>
                  <a:srgbClr val="FFC000"/>
                </a:solidFill>
                <a:latin typeface="TTKB Dik Temel Abece OutBody" pitchFamily="2" charset="-94"/>
              </a:rPr>
              <a:t> </a:t>
            </a:r>
          </a:p>
        </p:txBody>
      </p:sp>
      <p:sp>
        <p:nvSpPr>
          <p:cNvPr id="27" name="Metin kutusu 26">
            <a:extLst>
              <a:ext uri="{FF2B5EF4-FFF2-40B4-BE49-F238E27FC236}">
                <a16:creationId xmlns:a16="http://schemas.microsoft.com/office/drawing/2014/main" id="{AE10C128-B747-479F-AB4C-789FBF3E7B84}"/>
              </a:ext>
            </a:extLst>
          </p:cNvPr>
          <p:cNvSpPr txBox="1"/>
          <p:nvPr/>
        </p:nvSpPr>
        <p:spPr>
          <a:xfrm>
            <a:off x="1318552" y="5904411"/>
            <a:ext cx="612860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>
                <a:latin typeface="TTKB Dik Temel Abece" pitchFamily="2" charset="-94"/>
              </a:rPr>
              <a:t>H</a:t>
            </a:r>
            <a:r>
              <a:rPr lang="tr-TR" sz="4000" dirty="0">
                <a:latin typeface="TTKB Dik Temel Abece OutBody" pitchFamily="2" charset="-94"/>
              </a:rPr>
              <a:t> </a:t>
            </a:r>
            <a:r>
              <a:rPr lang="tr-TR" sz="4000" dirty="0" err="1">
                <a:latin typeface="TTKB Dik Temel Abece OutBody" pitchFamily="2" charset="-94"/>
              </a:rPr>
              <a:t>H</a:t>
            </a:r>
            <a:r>
              <a:rPr lang="tr-TR" sz="4000" dirty="0">
                <a:latin typeface="TTKB Dik Temel Abece OutBody" pitchFamily="2" charset="-94"/>
              </a:rPr>
              <a:t> </a:t>
            </a:r>
            <a:r>
              <a:rPr lang="tr-TR" sz="4000" dirty="0" err="1">
                <a:latin typeface="TTKB Dik Temel Abece OutBody" pitchFamily="2" charset="-94"/>
              </a:rPr>
              <a:t>H</a:t>
            </a:r>
            <a:r>
              <a:rPr lang="tr-TR" sz="4000" dirty="0">
                <a:latin typeface="TTKB Dik Temel Abece OutBody" pitchFamily="2" charset="-94"/>
              </a:rPr>
              <a:t> </a:t>
            </a:r>
            <a:r>
              <a:rPr lang="tr-TR" sz="4000" dirty="0" err="1">
                <a:latin typeface="TTKB Dik Temel Abece OutBody" pitchFamily="2" charset="-94"/>
              </a:rPr>
              <a:t>H</a:t>
            </a:r>
            <a:r>
              <a:rPr lang="tr-TR" sz="4000" dirty="0">
                <a:latin typeface="TTKB Dik Temel Abece OutBody" pitchFamily="2" charset="-94"/>
              </a:rPr>
              <a:t> </a:t>
            </a:r>
            <a:r>
              <a:rPr lang="tr-TR" sz="4000" dirty="0" err="1">
                <a:latin typeface="TTKB Dik Temel Abece OutBody" pitchFamily="2" charset="-94"/>
              </a:rPr>
              <a:t>H</a:t>
            </a:r>
            <a:r>
              <a:rPr lang="tr-TR" sz="4000" dirty="0">
                <a:latin typeface="TTKB Dik Temel Abece OutBody" pitchFamily="2" charset="-94"/>
              </a:rPr>
              <a:t> </a:t>
            </a:r>
            <a:r>
              <a:rPr lang="tr-TR" sz="4000" dirty="0" err="1">
                <a:latin typeface="TTKB Dik Temel Abece OutBody" pitchFamily="2" charset="-94"/>
              </a:rPr>
              <a:t>H</a:t>
            </a:r>
            <a:r>
              <a:rPr lang="tr-TR" sz="4000" dirty="0">
                <a:latin typeface="TTKB Dik Temel Abece OutBody" pitchFamily="2" charset="-94"/>
              </a:rPr>
              <a:t> </a:t>
            </a:r>
            <a:r>
              <a:rPr lang="tr-TR" sz="4000" dirty="0" err="1">
                <a:latin typeface="TTKB Dik Temel Abece OutBody" pitchFamily="2" charset="-94"/>
              </a:rPr>
              <a:t>H</a:t>
            </a:r>
            <a:r>
              <a:rPr lang="tr-TR" sz="4000" dirty="0">
                <a:latin typeface="TTKB Dik Temel Abece OutBody" pitchFamily="2" charset="-94"/>
              </a:rPr>
              <a:t> </a:t>
            </a:r>
            <a:r>
              <a:rPr lang="tr-TR" sz="4000" dirty="0" err="1">
                <a:latin typeface="TTKB Dik Temel Abece OutBody" pitchFamily="2" charset="-94"/>
              </a:rPr>
              <a:t>H</a:t>
            </a:r>
            <a:r>
              <a:rPr lang="tr-TR" sz="4000" dirty="0">
                <a:latin typeface="TTKB Dik Temel Abece OutBody" pitchFamily="2" charset="-94"/>
              </a:rPr>
              <a:t> </a:t>
            </a:r>
            <a:r>
              <a:rPr lang="tr-TR" sz="4000" dirty="0" err="1">
                <a:latin typeface="TTKB Dik Temel Abece OutBody" pitchFamily="2" charset="-94"/>
              </a:rPr>
              <a:t>H</a:t>
            </a:r>
            <a:r>
              <a:rPr lang="tr-TR" sz="4000" dirty="0">
                <a:latin typeface="TTKB Dik Temel Abece OutBody" pitchFamily="2" charset="-94"/>
              </a:rPr>
              <a:t> </a:t>
            </a:r>
            <a:r>
              <a:rPr lang="tr-TR" sz="4000" dirty="0" err="1">
                <a:latin typeface="TTKB Dik Temel Abece OutBody" pitchFamily="2" charset="-94"/>
              </a:rPr>
              <a:t>H</a:t>
            </a:r>
            <a:r>
              <a:rPr lang="tr-TR" sz="4000" dirty="0">
                <a:latin typeface="TTKB Dik Temel Abece OutBody" pitchFamily="2" charset="-94"/>
              </a:rPr>
              <a:t> </a:t>
            </a:r>
            <a:r>
              <a:rPr lang="tr-TR" sz="4000" dirty="0" err="1">
                <a:latin typeface="TTKB Dik Temel Abece OutBody" pitchFamily="2" charset="-94"/>
              </a:rPr>
              <a:t>H</a:t>
            </a:r>
            <a:r>
              <a:rPr lang="tr-TR" sz="4000" dirty="0">
                <a:latin typeface="TTKB Dik Temel Abece OutBody" pitchFamily="2" charset="-94"/>
              </a:rPr>
              <a:t> </a:t>
            </a:r>
            <a:r>
              <a:rPr lang="tr-TR" sz="4000" dirty="0" err="1">
                <a:latin typeface="TTKB Dik Temel Abece OutBody" pitchFamily="2" charset="-94"/>
              </a:rPr>
              <a:t>H</a:t>
            </a:r>
            <a:r>
              <a:rPr lang="tr-TR" sz="4000" dirty="0">
                <a:latin typeface="TTKB Dik Temel Abece OutBody" pitchFamily="2" charset="-94"/>
              </a:rPr>
              <a:t> </a:t>
            </a:r>
          </a:p>
        </p:txBody>
      </p:sp>
      <p:sp>
        <p:nvSpPr>
          <p:cNvPr id="28" name="Metin kutusu 27">
            <a:extLst>
              <a:ext uri="{FF2B5EF4-FFF2-40B4-BE49-F238E27FC236}">
                <a16:creationId xmlns:a16="http://schemas.microsoft.com/office/drawing/2014/main" id="{F6E3B9EB-E8DD-4FF3-B5B7-DB5849F3E77F}"/>
              </a:ext>
            </a:extLst>
          </p:cNvPr>
          <p:cNvSpPr txBox="1"/>
          <p:nvPr/>
        </p:nvSpPr>
        <p:spPr>
          <a:xfrm>
            <a:off x="1343674" y="6703765"/>
            <a:ext cx="43524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>
                <a:latin typeface="TTKB Dik Temel Abece" pitchFamily="2" charset="-94"/>
              </a:rPr>
              <a:t>H</a:t>
            </a:r>
            <a:r>
              <a:rPr lang="tr-TR" sz="4000" dirty="0">
                <a:latin typeface="TTKB Dik Temel Abece OutBody" pitchFamily="2" charset="-94"/>
              </a:rPr>
              <a:t> </a:t>
            </a:r>
            <a:r>
              <a:rPr lang="tr-TR" sz="4000" dirty="0" err="1">
                <a:latin typeface="TTKB Dik Temel Abece OutBody" pitchFamily="2" charset="-94"/>
              </a:rPr>
              <a:t>H</a:t>
            </a:r>
            <a:r>
              <a:rPr lang="tr-TR" sz="4000" dirty="0">
                <a:latin typeface="TTKB Dik Temel Abece OutBody" pitchFamily="2" charset="-94"/>
              </a:rPr>
              <a:t> </a:t>
            </a:r>
            <a:r>
              <a:rPr lang="tr-TR" sz="4000" dirty="0" err="1">
                <a:latin typeface="TTKB Dik Temel Abece OutBody" pitchFamily="2" charset="-94"/>
              </a:rPr>
              <a:t>H</a:t>
            </a:r>
            <a:r>
              <a:rPr lang="tr-TR" sz="4000" dirty="0">
                <a:latin typeface="TTKB Dik Temel Abece OutBody" pitchFamily="2" charset="-94"/>
              </a:rPr>
              <a:t> </a:t>
            </a:r>
            <a:r>
              <a:rPr lang="tr-TR" sz="4000" dirty="0" err="1">
                <a:latin typeface="TTKB Dik Temel Abece OutBody" pitchFamily="2" charset="-94"/>
              </a:rPr>
              <a:t>H</a:t>
            </a:r>
            <a:r>
              <a:rPr lang="tr-TR" sz="4000" dirty="0">
                <a:latin typeface="TTKB Dik Temel Abece OutBody" pitchFamily="2" charset="-94"/>
              </a:rPr>
              <a:t> </a:t>
            </a:r>
            <a:r>
              <a:rPr lang="tr-TR" sz="4000" dirty="0" err="1">
                <a:latin typeface="TTKB Dik Temel Abece OutBody" pitchFamily="2" charset="-94"/>
              </a:rPr>
              <a:t>H</a:t>
            </a:r>
            <a:r>
              <a:rPr lang="tr-TR" sz="4000" dirty="0">
                <a:latin typeface="TTKB Dik Temel Abece OutBody" pitchFamily="2" charset="-94"/>
              </a:rPr>
              <a:t> </a:t>
            </a:r>
            <a:r>
              <a:rPr lang="tr-TR" sz="4000" dirty="0" err="1">
                <a:latin typeface="TTKB Dik Temel Abece OutBody" pitchFamily="2" charset="-94"/>
              </a:rPr>
              <a:t>H</a:t>
            </a:r>
            <a:r>
              <a:rPr lang="tr-TR" sz="4000" dirty="0">
                <a:latin typeface="TTKB Dik Temel Abece OutBody" pitchFamily="2" charset="-94"/>
              </a:rPr>
              <a:t> </a:t>
            </a:r>
            <a:r>
              <a:rPr lang="tr-TR" sz="4000" dirty="0" err="1">
                <a:latin typeface="TTKB Dik Temel Abece OutBody" pitchFamily="2" charset="-94"/>
              </a:rPr>
              <a:t>H</a:t>
            </a:r>
            <a:r>
              <a:rPr lang="tr-TR" sz="4000" dirty="0">
                <a:latin typeface="TTKB Dik Temel Abece OutBody" pitchFamily="2" charset="-94"/>
              </a:rPr>
              <a:t> </a:t>
            </a:r>
            <a:r>
              <a:rPr lang="tr-TR" sz="4000" dirty="0" err="1">
                <a:latin typeface="TTKB Dik Temel Abece OutBody" pitchFamily="2" charset="-94"/>
              </a:rPr>
              <a:t>H</a:t>
            </a:r>
            <a:r>
              <a:rPr lang="tr-TR" sz="4000" dirty="0">
                <a:latin typeface="TTKB Dik Temel Abece OutBody" pitchFamily="2" charset="-94"/>
              </a:rPr>
              <a:t>  </a:t>
            </a:r>
          </a:p>
        </p:txBody>
      </p:sp>
      <p:sp>
        <p:nvSpPr>
          <p:cNvPr id="29" name="Metin kutusu 28">
            <a:extLst>
              <a:ext uri="{FF2B5EF4-FFF2-40B4-BE49-F238E27FC236}">
                <a16:creationId xmlns:a16="http://schemas.microsoft.com/office/drawing/2014/main" id="{B2004DEB-C5F8-44F3-A6B4-38CA90A33F6B}"/>
              </a:ext>
            </a:extLst>
          </p:cNvPr>
          <p:cNvSpPr txBox="1"/>
          <p:nvPr/>
        </p:nvSpPr>
        <p:spPr>
          <a:xfrm>
            <a:off x="1318552" y="7491974"/>
            <a:ext cx="26613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>
                <a:latin typeface="TTKB Dik Temel Abece" pitchFamily="2" charset="-94"/>
              </a:rPr>
              <a:t>H</a:t>
            </a:r>
            <a:r>
              <a:rPr lang="tr-TR" sz="4000" dirty="0">
                <a:latin typeface="TTKB Dik Temel Abece OutUni" pitchFamily="2" charset="-94"/>
              </a:rPr>
              <a:t> </a:t>
            </a:r>
            <a:r>
              <a:rPr lang="tr-TR" sz="4000" dirty="0" err="1">
                <a:latin typeface="TTKB Dik Temel Abece OutUni" pitchFamily="2" charset="-94"/>
              </a:rPr>
              <a:t>H</a:t>
            </a:r>
            <a:r>
              <a:rPr lang="tr-TR" sz="4000" dirty="0">
                <a:latin typeface="TTKB Dik Temel Abece OutUni" pitchFamily="2" charset="-94"/>
              </a:rPr>
              <a:t> </a:t>
            </a:r>
            <a:r>
              <a:rPr lang="tr-TR" sz="4000" dirty="0" err="1">
                <a:latin typeface="TTKB Dik Temel Abece OutUni" pitchFamily="2" charset="-94"/>
              </a:rPr>
              <a:t>H</a:t>
            </a:r>
            <a:r>
              <a:rPr lang="tr-TR" sz="4000" dirty="0">
                <a:latin typeface="TTKB Dik Temel Abece OutUni" pitchFamily="2" charset="-94"/>
              </a:rPr>
              <a:t> </a:t>
            </a:r>
            <a:r>
              <a:rPr lang="tr-TR" sz="4000" dirty="0" err="1">
                <a:latin typeface="TTKB Dik Temel Abece OutUni" pitchFamily="2" charset="-94"/>
              </a:rPr>
              <a:t>H</a:t>
            </a:r>
            <a:r>
              <a:rPr lang="tr-TR" sz="4000" dirty="0">
                <a:latin typeface="TTKB Dik Temel Abece OutUni" pitchFamily="2" charset="-94"/>
              </a:rPr>
              <a:t> </a:t>
            </a:r>
            <a:r>
              <a:rPr lang="tr-TR" sz="4000" dirty="0" err="1">
                <a:latin typeface="TTKB Dik Temel Abece OutUni" pitchFamily="2" charset="-94"/>
              </a:rPr>
              <a:t>H</a:t>
            </a:r>
            <a:r>
              <a:rPr lang="tr-TR" sz="4000" dirty="0">
                <a:latin typeface="TTKB Dik Temel Abece OutUni" pitchFamily="2" charset="-94"/>
              </a:rPr>
              <a:t> </a:t>
            </a:r>
          </a:p>
        </p:txBody>
      </p:sp>
      <p:sp>
        <p:nvSpPr>
          <p:cNvPr id="30" name="Metin kutusu 29">
            <a:extLst>
              <a:ext uri="{FF2B5EF4-FFF2-40B4-BE49-F238E27FC236}">
                <a16:creationId xmlns:a16="http://schemas.microsoft.com/office/drawing/2014/main" id="{D54734C3-2C03-4432-BF38-9ECC16FADEF5}"/>
              </a:ext>
            </a:extLst>
          </p:cNvPr>
          <p:cNvSpPr txBox="1"/>
          <p:nvPr/>
        </p:nvSpPr>
        <p:spPr>
          <a:xfrm>
            <a:off x="1349724" y="8289819"/>
            <a:ext cx="14654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>
                <a:latin typeface="TTKB Dik Temel Abece" pitchFamily="2" charset="-94"/>
              </a:rPr>
              <a:t>H</a:t>
            </a:r>
            <a:r>
              <a:rPr lang="tr-TR" sz="4000" dirty="0">
                <a:latin typeface="TTKB Dik Temel Abece OutUni" pitchFamily="2" charset="-94"/>
              </a:rPr>
              <a:t> </a:t>
            </a:r>
            <a:r>
              <a:rPr lang="tr-TR" sz="4000" dirty="0" err="1">
                <a:latin typeface="TTKB Dik Temel Abece OutUni" pitchFamily="2" charset="-94"/>
              </a:rPr>
              <a:t>H</a:t>
            </a:r>
            <a:r>
              <a:rPr lang="tr-TR" sz="4000" dirty="0">
                <a:latin typeface="TTKB Dik Temel Abece OutUni" pitchFamily="2" charset="-94"/>
              </a:rPr>
              <a:t> </a:t>
            </a:r>
            <a:r>
              <a:rPr lang="tr-TR" sz="4000" dirty="0" err="1">
                <a:latin typeface="TTKB Dik Temel Abece OutUni" pitchFamily="2" charset="-94"/>
              </a:rPr>
              <a:t>H</a:t>
            </a:r>
            <a:endParaRPr lang="tr-TR" sz="4000" dirty="0">
              <a:latin typeface="TTKB Dik Temel Abece OutUni" pitchFamily="2" charset="-94"/>
            </a:endParaRPr>
          </a:p>
        </p:txBody>
      </p:sp>
      <p:sp>
        <p:nvSpPr>
          <p:cNvPr id="31" name="Metin kutusu 30">
            <a:extLst>
              <a:ext uri="{FF2B5EF4-FFF2-40B4-BE49-F238E27FC236}">
                <a16:creationId xmlns:a16="http://schemas.microsoft.com/office/drawing/2014/main" id="{0F639DAE-7952-4A5E-95AF-465B1D121961}"/>
              </a:ext>
            </a:extLst>
          </p:cNvPr>
          <p:cNvSpPr txBox="1"/>
          <p:nvPr/>
        </p:nvSpPr>
        <p:spPr>
          <a:xfrm>
            <a:off x="1343674" y="9061232"/>
            <a:ext cx="86754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>
                <a:latin typeface="TTKB Dik Temel Abece" pitchFamily="2" charset="-94"/>
              </a:rPr>
              <a:t>H  </a:t>
            </a:r>
          </a:p>
        </p:txBody>
      </p:sp>
    </p:spTree>
    <p:extLst>
      <p:ext uri="{BB962C8B-B14F-4D97-AF65-F5344CB8AC3E}">
        <p14:creationId xmlns:p14="http://schemas.microsoft.com/office/powerpoint/2010/main" val="956799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Düz Bağlayıcı 7">
            <a:extLst>
              <a:ext uri="{FF2B5EF4-FFF2-40B4-BE49-F238E27FC236}">
                <a16:creationId xmlns:a16="http://schemas.microsoft.com/office/drawing/2014/main" id="{676AF265-2CA1-431D-8633-EB07CF6ED03E}"/>
              </a:ext>
            </a:extLst>
          </p:cNvPr>
          <p:cNvCxnSpPr>
            <a:cxnSpLocks/>
          </p:cNvCxnSpPr>
          <p:nvPr/>
        </p:nvCxnSpPr>
        <p:spPr>
          <a:xfrm>
            <a:off x="1378821" y="1692951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Düz Bağlayıcı 10">
            <a:extLst>
              <a:ext uri="{FF2B5EF4-FFF2-40B4-BE49-F238E27FC236}">
                <a16:creationId xmlns:a16="http://schemas.microsoft.com/office/drawing/2014/main" id="{3D8AE0A9-6FA7-4CDB-A120-B47F81E387CE}"/>
              </a:ext>
            </a:extLst>
          </p:cNvPr>
          <p:cNvCxnSpPr>
            <a:cxnSpLocks/>
          </p:cNvCxnSpPr>
          <p:nvPr/>
        </p:nvCxnSpPr>
        <p:spPr>
          <a:xfrm>
            <a:off x="1378821" y="1487572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Düz Bağlayıcı 11">
            <a:extLst>
              <a:ext uri="{FF2B5EF4-FFF2-40B4-BE49-F238E27FC236}">
                <a16:creationId xmlns:a16="http://schemas.microsoft.com/office/drawing/2014/main" id="{6D6B90BA-79DD-42C7-A774-7102740CA7C0}"/>
              </a:ext>
            </a:extLst>
          </p:cNvPr>
          <p:cNvCxnSpPr>
            <a:cxnSpLocks/>
          </p:cNvCxnSpPr>
          <p:nvPr/>
        </p:nvCxnSpPr>
        <p:spPr>
          <a:xfrm>
            <a:off x="1378821" y="1837166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Düz Bağlayıcı 12">
            <a:extLst>
              <a:ext uri="{FF2B5EF4-FFF2-40B4-BE49-F238E27FC236}">
                <a16:creationId xmlns:a16="http://schemas.microsoft.com/office/drawing/2014/main" id="{38D005C0-1400-4404-AB06-3B3340AAFD8B}"/>
              </a:ext>
            </a:extLst>
          </p:cNvPr>
          <p:cNvCxnSpPr>
            <a:cxnSpLocks/>
          </p:cNvCxnSpPr>
          <p:nvPr/>
        </p:nvCxnSpPr>
        <p:spPr>
          <a:xfrm>
            <a:off x="1378821" y="1334246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Düz Bağlayıcı 14">
            <a:extLst>
              <a:ext uri="{FF2B5EF4-FFF2-40B4-BE49-F238E27FC236}">
                <a16:creationId xmlns:a16="http://schemas.microsoft.com/office/drawing/2014/main" id="{9AB78EF1-CCA8-4E93-944A-2CDE5CB0A754}"/>
              </a:ext>
            </a:extLst>
          </p:cNvPr>
          <p:cNvCxnSpPr>
            <a:cxnSpLocks/>
          </p:cNvCxnSpPr>
          <p:nvPr/>
        </p:nvCxnSpPr>
        <p:spPr>
          <a:xfrm>
            <a:off x="1378821" y="1333722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Düz Bağlayıcı 16">
            <a:extLst>
              <a:ext uri="{FF2B5EF4-FFF2-40B4-BE49-F238E27FC236}">
                <a16:creationId xmlns:a16="http://schemas.microsoft.com/office/drawing/2014/main" id="{C0F023AA-CDA6-479C-9804-7A86D8B633D9}"/>
              </a:ext>
            </a:extLst>
          </p:cNvPr>
          <p:cNvCxnSpPr>
            <a:cxnSpLocks/>
          </p:cNvCxnSpPr>
          <p:nvPr/>
        </p:nvCxnSpPr>
        <p:spPr>
          <a:xfrm>
            <a:off x="7259237" y="1333722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Düz Bağlayıcı 36">
            <a:extLst>
              <a:ext uri="{FF2B5EF4-FFF2-40B4-BE49-F238E27FC236}">
                <a16:creationId xmlns:a16="http://schemas.microsoft.com/office/drawing/2014/main" id="{E479AD5B-903B-477F-A7CB-7CA4222A3293}"/>
              </a:ext>
            </a:extLst>
          </p:cNvPr>
          <p:cNvCxnSpPr>
            <a:cxnSpLocks/>
          </p:cNvCxnSpPr>
          <p:nvPr/>
        </p:nvCxnSpPr>
        <p:spPr>
          <a:xfrm>
            <a:off x="1378821" y="246020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Düz Bağlayıcı 37">
            <a:extLst>
              <a:ext uri="{FF2B5EF4-FFF2-40B4-BE49-F238E27FC236}">
                <a16:creationId xmlns:a16="http://schemas.microsoft.com/office/drawing/2014/main" id="{96ADE643-4EB3-48A4-8E2E-DFC14373129D}"/>
              </a:ext>
            </a:extLst>
          </p:cNvPr>
          <p:cNvCxnSpPr>
            <a:cxnSpLocks/>
          </p:cNvCxnSpPr>
          <p:nvPr/>
        </p:nvCxnSpPr>
        <p:spPr>
          <a:xfrm>
            <a:off x="1378821" y="2254827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Düz Bağlayıcı 38">
            <a:extLst>
              <a:ext uri="{FF2B5EF4-FFF2-40B4-BE49-F238E27FC236}">
                <a16:creationId xmlns:a16="http://schemas.microsoft.com/office/drawing/2014/main" id="{7381A389-ED3A-4D81-A840-B8514D2846C6}"/>
              </a:ext>
            </a:extLst>
          </p:cNvPr>
          <p:cNvCxnSpPr>
            <a:cxnSpLocks/>
          </p:cNvCxnSpPr>
          <p:nvPr/>
        </p:nvCxnSpPr>
        <p:spPr>
          <a:xfrm>
            <a:off x="1378821" y="2604421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Düz Bağlayıcı 39">
            <a:extLst>
              <a:ext uri="{FF2B5EF4-FFF2-40B4-BE49-F238E27FC236}">
                <a16:creationId xmlns:a16="http://schemas.microsoft.com/office/drawing/2014/main" id="{D4F34484-F6FF-4C9C-94E3-744E310616EA}"/>
              </a:ext>
            </a:extLst>
          </p:cNvPr>
          <p:cNvCxnSpPr>
            <a:cxnSpLocks/>
          </p:cNvCxnSpPr>
          <p:nvPr/>
        </p:nvCxnSpPr>
        <p:spPr>
          <a:xfrm>
            <a:off x="1378821" y="2101501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Düz Bağlayıcı 40">
            <a:extLst>
              <a:ext uri="{FF2B5EF4-FFF2-40B4-BE49-F238E27FC236}">
                <a16:creationId xmlns:a16="http://schemas.microsoft.com/office/drawing/2014/main" id="{02055784-DBF9-45D7-A875-B053E62DC68D}"/>
              </a:ext>
            </a:extLst>
          </p:cNvPr>
          <p:cNvCxnSpPr>
            <a:cxnSpLocks/>
          </p:cNvCxnSpPr>
          <p:nvPr/>
        </p:nvCxnSpPr>
        <p:spPr>
          <a:xfrm>
            <a:off x="1378821" y="210097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Düz Bağlayıcı 41">
            <a:extLst>
              <a:ext uri="{FF2B5EF4-FFF2-40B4-BE49-F238E27FC236}">
                <a16:creationId xmlns:a16="http://schemas.microsoft.com/office/drawing/2014/main" id="{7BCD7A42-2734-47DB-9D6C-CFA8128B52EF}"/>
              </a:ext>
            </a:extLst>
          </p:cNvPr>
          <p:cNvCxnSpPr>
            <a:cxnSpLocks/>
          </p:cNvCxnSpPr>
          <p:nvPr/>
        </p:nvCxnSpPr>
        <p:spPr>
          <a:xfrm>
            <a:off x="7259237" y="210097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Düz Bağlayıcı 42">
            <a:extLst>
              <a:ext uri="{FF2B5EF4-FFF2-40B4-BE49-F238E27FC236}">
                <a16:creationId xmlns:a16="http://schemas.microsoft.com/office/drawing/2014/main" id="{F83D7FFC-14D4-4F8E-9AF8-030456C823AA}"/>
              </a:ext>
            </a:extLst>
          </p:cNvPr>
          <p:cNvCxnSpPr>
            <a:cxnSpLocks/>
          </p:cNvCxnSpPr>
          <p:nvPr/>
        </p:nvCxnSpPr>
        <p:spPr>
          <a:xfrm>
            <a:off x="1378821" y="326030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Düz Bağlayıcı 43">
            <a:extLst>
              <a:ext uri="{FF2B5EF4-FFF2-40B4-BE49-F238E27FC236}">
                <a16:creationId xmlns:a16="http://schemas.microsoft.com/office/drawing/2014/main" id="{DD0A931B-8F01-4C88-984B-D5E7D1D93A8A}"/>
              </a:ext>
            </a:extLst>
          </p:cNvPr>
          <p:cNvCxnSpPr>
            <a:cxnSpLocks/>
          </p:cNvCxnSpPr>
          <p:nvPr/>
        </p:nvCxnSpPr>
        <p:spPr>
          <a:xfrm>
            <a:off x="1378821" y="3054927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Düz Bağlayıcı 44">
            <a:extLst>
              <a:ext uri="{FF2B5EF4-FFF2-40B4-BE49-F238E27FC236}">
                <a16:creationId xmlns:a16="http://schemas.microsoft.com/office/drawing/2014/main" id="{655A50B2-B595-4CF0-B478-A61574D87CD3}"/>
              </a:ext>
            </a:extLst>
          </p:cNvPr>
          <p:cNvCxnSpPr>
            <a:cxnSpLocks/>
          </p:cNvCxnSpPr>
          <p:nvPr/>
        </p:nvCxnSpPr>
        <p:spPr>
          <a:xfrm>
            <a:off x="1378821" y="3404521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Düz Bağlayıcı 45">
            <a:extLst>
              <a:ext uri="{FF2B5EF4-FFF2-40B4-BE49-F238E27FC236}">
                <a16:creationId xmlns:a16="http://schemas.microsoft.com/office/drawing/2014/main" id="{F8A3F0EC-33DF-4B98-925C-9DFFDDE4192D}"/>
              </a:ext>
            </a:extLst>
          </p:cNvPr>
          <p:cNvCxnSpPr>
            <a:cxnSpLocks/>
          </p:cNvCxnSpPr>
          <p:nvPr/>
        </p:nvCxnSpPr>
        <p:spPr>
          <a:xfrm>
            <a:off x="1378821" y="2901601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Düz Bağlayıcı 46">
            <a:extLst>
              <a:ext uri="{FF2B5EF4-FFF2-40B4-BE49-F238E27FC236}">
                <a16:creationId xmlns:a16="http://schemas.microsoft.com/office/drawing/2014/main" id="{6FEB874F-2F33-45E1-9100-9C1B4B3F596A}"/>
              </a:ext>
            </a:extLst>
          </p:cNvPr>
          <p:cNvCxnSpPr>
            <a:cxnSpLocks/>
          </p:cNvCxnSpPr>
          <p:nvPr/>
        </p:nvCxnSpPr>
        <p:spPr>
          <a:xfrm>
            <a:off x="1378821" y="290107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Düz Bağlayıcı 47">
            <a:extLst>
              <a:ext uri="{FF2B5EF4-FFF2-40B4-BE49-F238E27FC236}">
                <a16:creationId xmlns:a16="http://schemas.microsoft.com/office/drawing/2014/main" id="{C183E2AA-0880-4156-8CE3-403E9C4BF215}"/>
              </a:ext>
            </a:extLst>
          </p:cNvPr>
          <p:cNvCxnSpPr>
            <a:cxnSpLocks/>
          </p:cNvCxnSpPr>
          <p:nvPr/>
        </p:nvCxnSpPr>
        <p:spPr>
          <a:xfrm>
            <a:off x="7259237" y="290107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Düz Bağlayıcı 48">
            <a:extLst>
              <a:ext uri="{FF2B5EF4-FFF2-40B4-BE49-F238E27FC236}">
                <a16:creationId xmlns:a16="http://schemas.microsoft.com/office/drawing/2014/main" id="{50610593-6A9F-41B3-9D64-CBFACB8080CE}"/>
              </a:ext>
            </a:extLst>
          </p:cNvPr>
          <p:cNvCxnSpPr>
            <a:cxnSpLocks/>
          </p:cNvCxnSpPr>
          <p:nvPr/>
        </p:nvCxnSpPr>
        <p:spPr>
          <a:xfrm>
            <a:off x="1378821" y="404135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Düz Bağlayıcı 49">
            <a:extLst>
              <a:ext uri="{FF2B5EF4-FFF2-40B4-BE49-F238E27FC236}">
                <a16:creationId xmlns:a16="http://schemas.microsoft.com/office/drawing/2014/main" id="{17F2C5FE-07BE-4687-8E14-3C9DDA8E649D}"/>
              </a:ext>
            </a:extLst>
          </p:cNvPr>
          <p:cNvCxnSpPr>
            <a:cxnSpLocks/>
          </p:cNvCxnSpPr>
          <p:nvPr/>
        </p:nvCxnSpPr>
        <p:spPr>
          <a:xfrm>
            <a:off x="1378821" y="3835977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Düz Bağlayıcı 50">
            <a:extLst>
              <a:ext uri="{FF2B5EF4-FFF2-40B4-BE49-F238E27FC236}">
                <a16:creationId xmlns:a16="http://schemas.microsoft.com/office/drawing/2014/main" id="{FC9EDFE3-7225-4605-ADF3-5D98A141B6F8}"/>
              </a:ext>
            </a:extLst>
          </p:cNvPr>
          <p:cNvCxnSpPr>
            <a:cxnSpLocks/>
          </p:cNvCxnSpPr>
          <p:nvPr/>
        </p:nvCxnSpPr>
        <p:spPr>
          <a:xfrm>
            <a:off x="1378821" y="4185571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Düz Bağlayıcı 51">
            <a:extLst>
              <a:ext uri="{FF2B5EF4-FFF2-40B4-BE49-F238E27FC236}">
                <a16:creationId xmlns:a16="http://schemas.microsoft.com/office/drawing/2014/main" id="{19CDABD6-AE14-42F2-9847-F114E9CFB3BB}"/>
              </a:ext>
            </a:extLst>
          </p:cNvPr>
          <p:cNvCxnSpPr>
            <a:cxnSpLocks/>
          </p:cNvCxnSpPr>
          <p:nvPr/>
        </p:nvCxnSpPr>
        <p:spPr>
          <a:xfrm>
            <a:off x="1378821" y="3682651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Düz Bağlayıcı 52">
            <a:extLst>
              <a:ext uri="{FF2B5EF4-FFF2-40B4-BE49-F238E27FC236}">
                <a16:creationId xmlns:a16="http://schemas.microsoft.com/office/drawing/2014/main" id="{1D425F0E-F9BA-4F1A-A4EB-D4349D80F491}"/>
              </a:ext>
            </a:extLst>
          </p:cNvPr>
          <p:cNvCxnSpPr>
            <a:cxnSpLocks/>
          </p:cNvCxnSpPr>
          <p:nvPr/>
        </p:nvCxnSpPr>
        <p:spPr>
          <a:xfrm>
            <a:off x="1378821" y="368212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Düz Bağlayıcı 53">
            <a:extLst>
              <a:ext uri="{FF2B5EF4-FFF2-40B4-BE49-F238E27FC236}">
                <a16:creationId xmlns:a16="http://schemas.microsoft.com/office/drawing/2014/main" id="{3DCBD6BC-6C84-4826-A73C-5F6EA5C2D0E1}"/>
              </a:ext>
            </a:extLst>
          </p:cNvPr>
          <p:cNvCxnSpPr>
            <a:cxnSpLocks/>
          </p:cNvCxnSpPr>
          <p:nvPr/>
        </p:nvCxnSpPr>
        <p:spPr>
          <a:xfrm>
            <a:off x="7259237" y="3682127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Düz Bağlayıcı 55">
            <a:extLst>
              <a:ext uri="{FF2B5EF4-FFF2-40B4-BE49-F238E27FC236}">
                <a16:creationId xmlns:a16="http://schemas.microsoft.com/office/drawing/2014/main" id="{9C2B11A2-23E7-4F53-B2D4-188F8B75C10D}"/>
              </a:ext>
            </a:extLst>
          </p:cNvPr>
          <p:cNvCxnSpPr>
            <a:cxnSpLocks/>
          </p:cNvCxnSpPr>
          <p:nvPr/>
        </p:nvCxnSpPr>
        <p:spPr>
          <a:xfrm>
            <a:off x="1378820" y="4808011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Düz Bağlayıcı 56">
            <a:extLst>
              <a:ext uri="{FF2B5EF4-FFF2-40B4-BE49-F238E27FC236}">
                <a16:creationId xmlns:a16="http://schemas.microsoft.com/office/drawing/2014/main" id="{5A649613-CAF0-4129-999B-10CF2EC28DF8}"/>
              </a:ext>
            </a:extLst>
          </p:cNvPr>
          <p:cNvCxnSpPr>
            <a:cxnSpLocks/>
          </p:cNvCxnSpPr>
          <p:nvPr/>
        </p:nvCxnSpPr>
        <p:spPr>
          <a:xfrm>
            <a:off x="1378820" y="4602632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Düz Bağlayıcı 57">
            <a:extLst>
              <a:ext uri="{FF2B5EF4-FFF2-40B4-BE49-F238E27FC236}">
                <a16:creationId xmlns:a16="http://schemas.microsoft.com/office/drawing/2014/main" id="{AD6FE96E-91A2-4FAD-84DA-A9897C569E0C}"/>
              </a:ext>
            </a:extLst>
          </p:cNvPr>
          <p:cNvCxnSpPr>
            <a:cxnSpLocks/>
          </p:cNvCxnSpPr>
          <p:nvPr/>
        </p:nvCxnSpPr>
        <p:spPr>
          <a:xfrm>
            <a:off x="1378820" y="4952226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Düz Bağlayıcı 58">
            <a:extLst>
              <a:ext uri="{FF2B5EF4-FFF2-40B4-BE49-F238E27FC236}">
                <a16:creationId xmlns:a16="http://schemas.microsoft.com/office/drawing/2014/main" id="{6045BE8F-9798-48DF-B04F-55E7953553D1}"/>
              </a:ext>
            </a:extLst>
          </p:cNvPr>
          <p:cNvCxnSpPr>
            <a:cxnSpLocks/>
          </p:cNvCxnSpPr>
          <p:nvPr/>
        </p:nvCxnSpPr>
        <p:spPr>
          <a:xfrm>
            <a:off x="1378820" y="4449306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Düz Bağlayıcı 59">
            <a:extLst>
              <a:ext uri="{FF2B5EF4-FFF2-40B4-BE49-F238E27FC236}">
                <a16:creationId xmlns:a16="http://schemas.microsoft.com/office/drawing/2014/main" id="{EBA2E3C3-F3ED-4536-BA29-9EFF9A77A43A}"/>
              </a:ext>
            </a:extLst>
          </p:cNvPr>
          <p:cNvCxnSpPr>
            <a:cxnSpLocks/>
          </p:cNvCxnSpPr>
          <p:nvPr/>
        </p:nvCxnSpPr>
        <p:spPr>
          <a:xfrm>
            <a:off x="1378820" y="4448782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Düz Bağlayıcı 60">
            <a:extLst>
              <a:ext uri="{FF2B5EF4-FFF2-40B4-BE49-F238E27FC236}">
                <a16:creationId xmlns:a16="http://schemas.microsoft.com/office/drawing/2014/main" id="{03DABE68-8CB2-4957-BB0A-1BBD1F8F9D95}"/>
              </a:ext>
            </a:extLst>
          </p:cNvPr>
          <p:cNvCxnSpPr>
            <a:cxnSpLocks/>
          </p:cNvCxnSpPr>
          <p:nvPr/>
        </p:nvCxnSpPr>
        <p:spPr>
          <a:xfrm>
            <a:off x="7259236" y="4448782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Düz Bağlayıcı 62">
            <a:extLst>
              <a:ext uri="{FF2B5EF4-FFF2-40B4-BE49-F238E27FC236}">
                <a16:creationId xmlns:a16="http://schemas.microsoft.com/office/drawing/2014/main" id="{FFC42A24-F36E-4CDD-86EE-410F29A9AF0B}"/>
              </a:ext>
            </a:extLst>
          </p:cNvPr>
          <p:cNvCxnSpPr>
            <a:cxnSpLocks/>
          </p:cNvCxnSpPr>
          <p:nvPr/>
        </p:nvCxnSpPr>
        <p:spPr>
          <a:xfrm>
            <a:off x="1378820" y="5611825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Düz Bağlayıcı 63">
            <a:extLst>
              <a:ext uri="{FF2B5EF4-FFF2-40B4-BE49-F238E27FC236}">
                <a16:creationId xmlns:a16="http://schemas.microsoft.com/office/drawing/2014/main" id="{A2398773-2804-4F64-A2D7-923085A7FD6E}"/>
              </a:ext>
            </a:extLst>
          </p:cNvPr>
          <p:cNvCxnSpPr>
            <a:cxnSpLocks/>
          </p:cNvCxnSpPr>
          <p:nvPr/>
        </p:nvCxnSpPr>
        <p:spPr>
          <a:xfrm>
            <a:off x="1378820" y="540644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Düz Bağlayıcı 64">
            <a:extLst>
              <a:ext uri="{FF2B5EF4-FFF2-40B4-BE49-F238E27FC236}">
                <a16:creationId xmlns:a16="http://schemas.microsoft.com/office/drawing/2014/main" id="{A225676F-BB59-444C-ABCB-C4947B6E15C0}"/>
              </a:ext>
            </a:extLst>
          </p:cNvPr>
          <p:cNvCxnSpPr>
            <a:cxnSpLocks/>
          </p:cNvCxnSpPr>
          <p:nvPr/>
        </p:nvCxnSpPr>
        <p:spPr>
          <a:xfrm>
            <a:off x="1378820" y="5756040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Düz Bağlayıcı 65">
            <a:extLst>
              <a:ext uri="{FF2B5EF4-FFF2-40B4-BE49-F238E27FC236}">
                <a16:creationId xmlns:a16="http://schemas.microsoft.com/office/drawing/2014/main" id="{39739F98-A0CC-415B-A250-4F4117F970A5}"/>
              </a:ext>
            </a:extLst>
          </p:cNvPr>
          <p:cNvCxnSpPr>
            <a:cxnSpLocks/>
          </p:cNvCxnSpPr>
          <p:nvPr/>
        </p:nvCxnSpPr>
        <p:spPr>
          <a:xfrm>
            <a:off x="1378820" y="5253120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Düz Bağlayıcı 66">
            <a:extLst>
              <a:ext uri="{FF2B5EF4-FFF2-40B4-BE49-F238E27FC236}">
                <a16:creationId xmlns:a16="http://schemas.microsoft.com/office/drawing/2014/main" id="{F5AC5EB3-B4D0-4680-B809-E9A3FE5D4D85}"/>
              </a:ext>
            </a:extLst>
          </p:cNvPr>
          <p:cNvCxnSpPr>
            <a:cxnSpLocks/>
          </p:cNvCxnSpPr>
          <p:nvPr/>
        </p:nvCxnSpPr>
        <p:spPr>
          <a:xfrm>
            <a:off x="1378820" y="525259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Düz Bağlayıcı 67">
            <a:extLst>
              <a:ext uri="{FF2B5EF4-FFF2-40B4-BE49-F238E27FC236}">
                <a16:creationId xmlns:a16="http://schemas.microsoft.com/office/drawing/2014/main" id="{579C9303-2191-4863-8BF9-4BE0BA185184}"/>
              </a:ext>
            </a:extLst>
          </p:cNvPr>
          <p:cNvCxnSpPr>
            <a:cxnSpLocks/>
          </p:cNvCxnSpPr>
          <p:nvPr/>
        </p:nvCxnSpPr>
        <p:spPr>
          <a:xfrm>
            <a:off x="7259236" y="525259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Düz Bağlayıcı 69">
            <a:extLst>
              <a:ext uri="{FF2B5EF4-FFF2-40B4-BE49-F238E27FC236}">
                <a16:creationId xmlns:a16="http://schemas.microsoft.com/office/drawing/2014/main" id="{E4383A70-90BA-4102-878C-B351232ECFFE}"/>
              </a:ext>
            </a:extLst>
          </p:cNvPr>
          <p:cNvCxnSpPr>
            <a:cxnSpLocks/>
          </p:cNvCxnSpPr>
          <p:nvPr/>
        </p:nvCxnSpPr>
        <p:spPr>
          <a:xfrm>
            <a:off x="1378820" y="6402400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Düz Bağlayıcı 70">
            <a:extLst>
              <a:ext uri="{FF2B5EF4-FFF2-40B4-BE49-F238E27FC236}">
                <a16:creationId xmlns:a16="http://schemas.microsoft.com/office/drawing/2014/main" id="{8A3FA4E1-0F7D-4DDF-937D-062BBB1E38A9}"/>
              </a:ext>
            </a:extLst>
          </p:cNvPr>
          <p:cNvCxnSpPr>
            <a:cxnSpLocks/>
          </p:cNvCxnSpPr>
          <p:nvPr/>
        </p:nvCxnSpPr>
        <p:spPr>
          <a:xfrm>
            <a:off x="1378820" y="6197021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Düz Bağlayıcı 71">
            <a:extLst>
              <a:ext uri="{FF2B5EF4-FFF2-40B4-BE49-F238E27FC236}">
                <a16:creationId xmlns:a16="http://schemas.microsoft.com/office/drawing/2014/main" id="{55504FD0-FD32-469E-886E-F1B0693CE3D0}"/>
              </a:ext>
            </a:extLst>
          </p:cNvPr>
          <p:cNvCxnSpPr>
            <a:cxnSpLocks/>
          </p:cNvCxnSpPr>
          <p:nvPr/>
        </p:nvCxnSpPr>
        <p:spPr>
          <a:xfrm>
            <a:off x="1378820" y="6546615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Düz Bağlayıcı 72">
            <a:extLst>
              <a:ext uri="{FF2B5EF4-FFF2-40B4-BE49-F238E27FC236}">
                <a16:creationId xmlns:a16="http://schemas.microsoft.com/office/drawing/2014/main" id="{1278ED77-C802-4014-836F-984FF40D9EB2}"/>
              </a:ext>
            </a:extLst>
          </p:cNvPr>
          <p:cNvCxnSpPr>
            <a:cxnSpLocks/>
          </p:cNvCxnSpPr>
          <p:nvPr/>
        </p:nvCxnSpPr>
        <p:spPr>
          <a:xfrm>
            <a:off x="1378820" y="6043695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Düz Bağlayıcı 73">
            <a:extLst>
              <a:ext uri="{FF2B5EF4-FFF2-40B4-BE49-F238E27FC236}">
                <a16:creationId xmlns:a16="http://schemas.microsoft.com/office/drawing/2014/main" id="{13A78248-C78A-4F92-9BC1-5826A34E8885}"/>
              </a:ext>
            </a:extLst>
          </p:cNvPr>
          <p:cNvCxnSpPr>
            <a:cxnSpLocks/>
          </p:cNvCxnSpPr>
          <p:nvPr/>
        </p:nvCxnSpPr>
        <p:spPr>
          <a:xfrm>
            <a:off x="1378820" y="604317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Düz Bağlayıcı 74">
            <a:extLst>
              <a:ext uri="{FF2B5EF4-FFF2-40B4-BE49-F238E27FC236}">
                <a16:creationId xmlns:a16="http://schemas.microsoft.com/office/drawing/2014/main" id="{2ACAD232-48F3-43CA-8DC7-ADAB28FFF4C7}"/>
              </a:ext>
            </a:extLst>
          </p:cNvPr>
          <p:cNvCxnSpPr>
            <a:cxnSpLocks/>
          </p:cNvCxnSpPr>
          <p:nvPr/>
        </p:nvCxnSpPr>
        <p:spPr>
          <a:xfrm>
            <a:off x="7259236" y="604317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Düz Bağlayıcı 75">
            <a:extLst>
              <a:ext uri="{FF2B5EF4-FFF2-40B4-BE49-F238E27FC236}">
                <a16:creationId xmlns:a16="http://schemas.microsoft.com/office/drawing/2014/main" id="{50D63D7E-43F4-4428-BA39-1FF7FEECF06B}"/>
              </a:ext>
            </a:extLst>
          </p:cNvPr>
          <p:cNvCxnSpPr>
            <a:cxnSpLocks/>
          </p:cNvCxnSpPr>
          <p:nvPr/>
        </p:nvCxnSpPr>
        <p:spPr>
          <a:xfrm>
            <a:off x="1378820" y="7202500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Düz Bağlayıcı 76">
            <a:extLst>
              <a:ext uri="{FF2B5EF4-FFF2-40B4-BE49-F238E27FC236}">
                <a16:creationId xmlns:a16="http://schemas.microsoft.com/office/drawing/2014/main" id="{99E98815-B035-433A-98A5-AD1D4F3CE896}"/>
              </a:ext>
            </a:extLst>
          </p:cNvPr>
          <p:cNvCxnSpPr>
            <a:cxnSpLocks/>
          </p:cNvCxnSpPr>
          <p:nvPr/>
        </p:nvCxnSpPr>
        <p:spPr>
          <a:xfrm>
            <a:off x="1378820" y="6997121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Düz Bağlayıcı 77">
            <a:extLst>
              <a:ext uri="{FF2B5EF4-FFF2-40B4-BE49-F238E27FC236}">
                <a16:creationId xmlns:a16="http://schemas.microsoft.com/office/drawing/2014/main" id="{C8E18725-4299-4370-B4DD-638E3BC6A2B2}"/>
              </a:ext>
            </a:extLst>
          </p:cNvPr>
          <p:cNvCxnSpPr>
            <a:cxnSpLocks/>
          </p:cNvCxnSpPr>
          <p:nvPr/>
        </p:nvCxnSpPr>
        <p:spPr>
          <a:xfrm>
            <a:off x="1378820" y="7346715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Düz Bağlayıcı 78">
            <a:extLst>
              <a:ext uri="{FF2B5EF4-FFF2-40B4-BE49-F238E27FC236}">
                <a16:creationId xmlns:a16="http://schemas.microsoft.com/office/drawing/2014/main" id="{C8EB0C3B-E1D0-4FAF-880C-0016D6904658}"/>
              </a:ext>
            </a:extLst>
          </p:cNvPr>
          <p:cNvCxnSpPr>
            <a:cxnSpLocks/>
          </p:cNvCxnSpPr>
          <p:nvPr/>
        </p:nvCxnSpPr>
        <p:spPr>
          <a:xfrm>
            <a:off x="1378820" y="6843795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Düz Bağlayıcı 79">
            <a:extLst>
              <a:ext uri="{FF2B5EF4-FFF2-40B4-BE49-F238E27FC236}">
                <a16:creationId xmlns:a16="http://schemas.microsoft.com/office/drawing/2014/main" id="{4BA4CF5A-DF6C-48D0-A7A8-AA4EDAAE447D}"/>
              </a:ext>
            </a:extLst>
          </p:cNvPr>
          <p:cNvCxnSpPr>
            <a:cxnSpLocks/>
          </p:cNvCxnSpPr>
          <p:nvPr/>
        </p:nvCxnSpPr>
        <p:spPr>
          <a:xfrm>
            <a:off x="1378820" y="684327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Düz Bağlayıcı 80">
            <a:extLst>
              <a:ext uri="{FF2B5EF4-FFF2-40B4-BE49-F238E27FC236}">
                <a16:creationId xmlns:a16="http://schemas.microsoft.com/office/drawing/2014/main" id="{6BA1C6CF-2376-4626-B42F-082C18A97F99}"/>
              </a:ext>
            </a:extLst>
          </p:cNvPr>
          <p:cNvCxnSpPr>
            <a:cxnSpLocks/>
          </p:cNvCxnSpPr>
          <p:nvPr/>
        </p:nvCxnSpPr>
        <p:spPr>
          <a:xfrm>
            <a:off x="7259236" y="684327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Düz Bağlayıcı 81">
            <a:extLst>
              <a:ext uri="{FF2B5EF4-FFF2-40B4-BE49-F238E27FC236}">
                <a16:creationId xmlns:a16="http://schemas.microsoft.com/office/drawing/2014/main" id="{919E3BB3-161E-45B7-BC84-9152B58DCC28}"/>
              </a:ext>
            </a:extLst>
          </p:cNvPr>
          <p:cNvCxnSpPr>
            <a:cxnSpLocks/>
          </p:cNvCxnSpPr>
          <p:nvPr/>
        </p:nvCxnSpPr>
        <p:spPr>
          <a:xfrm>
            <a:off x="1378820" y="7993075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Düz Bağlayıcı 82">
            <a:extLst>
              <a:ext uri="{FF2B5EF4-FFF2-40B4-BE49-F238E27FC236}">
                <a16:creationId xmlns:a16="http://schemas.microsoft.com/office/drawing/2014/main" id="{07762B19-FC04-439B-B0EF-04F8C5F3360A}"/>
              </a:ext>
            </a:extLst>
          </p:cNvPr>
          <p:cNvCxnSpPr>
            <a:cxnSpLocks/>
          </p:cNvCxnSpPr>
          <p:nvPr/>
        </p:nvCxnSpPr>
        <p:spPr>
          <a:xfrm>
            <a:off x="1378820" y="778769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Düz Bağlayıcı 83">
            <a:extLst>
              <a:ext uri="{FF2B5EF4-FFF2-40B4-BE49-F238E27FC236}">
                <a16:creationId xmlns:a16="http://schemas.microsoft.com/office/drawing/2014/main" id="{641F72D1-CBBA-41AC-9DA6-355890CE8977}"/>
              </a:ext>
            </a:extLst>
          </p:cNvPr>
          <p:cNvCxnSpPr>
            <a:cxnSpLocks/>
          </p:cNvCxnSpPr>
          <p:nvPr/>
        </p:nvCxnSpPr>
        <p:spPr>
          <a:xfrm>
            <a:off x="1378820" y="8137290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Düz Bağlayıcı 84">
            <a:extLst>
              <a:ext uri="{FF2B5EF4-FFF2-40B4-BE49-F238E27FC236}">
                <a16:creationId xmlns:a16="http://schemas.microsoft.com/office/drawing/2014/main" id="{2D5616F2-95B6-42BB-B4F9-4AFD41B66390}"/>
              </a:ext>
            </a:extLst>
          </p:cNvPr>
          <p:cNvCxnSpPr>
            <a:cxnSpLocks/>
          </p:cNvCxnSpPr>
          <p:nvPr/>
        </p:nvCxnSpPr>
        <p:spPr>
          <a:xfrm>
            <a:off x="1378820" y="7634370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Düz Bağlayıcı 85">
            <a:extLst>
              <a:ext uri="{FF2B5EF4-FFF2-40B4-BE49-F238E27FC236}">
                <a16:creationId xmlns:a16="http://schemas.microsoft.com/office/drawing/2014/main" id="{0143FC62-2733-4DD7-8D41-EA20E9CCA68F}"/>
              </a:ext>
            </a:extLst>
          </p:cNvPr>
          <p:cNvCxnSpPr>
            <a:cxnSpLocks/>
          </p:cNvCxnSpPr>
          <p:nvPr/>
        </p:nvCxnSpPr>
        <p:spPr>
          <a:xfrm>
            <a:off x="1378820" y="763384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Düz Bağlayıcı 86">
            <a:extLst>
              <a:ext uri="{FF2B5EF4-FFF2-40B4-BE49-F238E27FC236}">
                <a16:creationId xmlns:a16="http://schemas.microsoft.com/office/drawing/2014/main" id="{3BBEB936-4492-4FD3-943E-20A9ADCBB62F}"/>
              </a:ext>
            </a:extLst>
          </p:cNvPr>
          <p:cNvCxnSpPr>
            <a:cxnSpLocks/>
          </p:cNvCxnSpPr>
          <p:nvPr/>
        </p:nvCxnSpPr>
        <p:spPr>
          <a:xfrm>
            <a:off x="7259236" y="763384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Düz Bağlayıcı 87">
            <a:extLst>
              <a:ext uri="{FF2B5EF4-FFF2-40B4-BE49-F238E27FC236}">
                <a16:creationId xmlns:a16="http://schemas.microsoft.com/office/drawing/2014/main" id="{1DD2ED0D-628D-41E7-8FB3-1F1B6101A7FE}"/>
              </a:ext>
            </a:extLst>
          </p:cNvPr>
          <p:cNvCxnSpPr>
            <a:cxnSpLocks/>
          </p:cNvCxnSpPr>
          <p:nvPr/>
        </p:nvCxnSpPr>
        <p:spPr>
          <a:xfrm>
            <a:off x="1378820" y="8783650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Düz Bağlayıcı 88">
            <a:extLst>
              <a:ext uri="{FF2B5EF4-FFF2-40B4-BE49-F238E27FC236}">
                <a16:creationId xmlns:a16="http://schemas.microsoft.com/office/drawing/2014/main" id="{45A85FF5-6200-4F0D-9386-546D2D7E59BF}"/>
              </a:ext>
            </a:extLst>
          </p:cNvPr>
          <p:cNvCxnSpPr>
            <a:cxnSpLocks/>
          </p:cNvCxnSpPr>
          <p:nvPr/>
        </p:nvCxnSpPr>
        <p:spPr>
          <a:xfrm>
            <a:off x="1378820" y="8578271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Düz Bağlayıcı 89">
            <a:extLst>
              <a:ext uri="{FF2B5EF4-FFF2-40B4-BE49-F238E27FC236}">
                <a16:creationId xmlns:a16="http://schemas.microsoft.com/office/drawing/2014/main" id="{7A4AFA9A-E956-4554-BBCE-5FDD6A204245}"/>
              </a:ext>
            </a:extLst>
          </p:cNvPr>
          <p:cNvCxnSpPr>
            <a:cxnSpLocks/>
          </p:cNvCxnSpPr>
          <p:nvPr/>
        </p:nvCxnSpPr>
        <p:spPr>
          <a:xfrm>
            <a:off x="1378820" y="8927865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Düz Bağlayıcı 90">
            <a:extLst>
              <a:ext uri="{FF2B5EF4-FFF2-40B4-BE49-F238E27FC236}">
                <a16:creationId xmlns:a16="http://schemas.microsoft.com/office/drawing/2014/main" id="{A13C3102-FABA-4ABA-BD38-FC4FAF835772}"/>
              </a:ext>
            </a:extLst>
          </p:cNvPr>
          <p:cNvCxnSpPr>
            <a:cxnSpLocks/>
          </p:cNvCxnSpPr>
          <p:nvPr/>
        </p:nvCxnSpPr>
        <p:spPr>
          <a:xfrm>
            <a:off x="1378820" y="8424945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Düz Bağlayıcı 91">
            <a:extLst>
              <a:ext uri="{FF2B5EF4-FFF2-40B4-BE49-F238E27FC236}">
                <a16:creationId xmlns:a16="http://schemas.microsoft.com/office/drawing/2014/main" id="{D9683E73-B1A3-47DF-87C3-4A843A407804}"/>
              </a:ext>
            </a:extLst>
          </p:cNvPr>
          <p:cNvCxnSpPr>
            <a:cxnSpLocks/>
          </p:cNvCxnSpPr>
          <p:nvPr/>
        </p:nvCxnSpPr>
        <p:spPr>
          <a:xfrm>
            <a:off x="1378820" y="842442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Düz Bağlayıcı 92">
            <a:extLst>
              <a:ext uri="{FF2B5EF4-FFF2-40B4-BE49-F238E27FC236}">
                <a16:creationId xmlns:a16="http://schemas.microsoft.com/office/drawing/2014/main" id="{FEE40681-15E0-4BEF-BC00-5C39B829E882}"/>
              </a:ext>
            </a:extLst>
          </p:cNvPr>
          <p:cNvCxnSpPr>
            <a:cxnSpLocks/>
          </p:cNvCxnSpPr>
          <p:nvPr/>
        </p:nvCxnSpPr>
        <p:spPr>
          <a:xfrm>
            <a:off x="7259236" y="8424421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Düz Bağlayıcı 93">
            <a:extLst>
              <a:ext uri="{FF2B5EF4-FFF2-40B4-BE49-F238E27FC236}">
                <a16:creationId xmlns:a16="http://schemas.microsoft.com/office/drawing/2014/main" id="{74F969A8-D533-4EF6-A302-4248D9BFE320}"/>
              </a:ext>
            </a:extLst>
          </p:cNvPr>
          <p:cNvCxnSpPr>
            <a:cxnSpLocks/>
          </p:cNvCxnSpPr>
          <p:nvPr/>
        </p:nvCxnSpPr>
        <p:spPr>
          <a:xfrm>
            <a:off x="1378820" y="9555175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Düz Bağlayıcı 94">
            <a:extLst>
              <a:ext uri="{FF2B5EF4-FFF2-40B4-BE49-F238E27FC236}">
                <a16:creationId xmlns:a16="http://schemas.microsoft.com/office/drawing/2014/main" id="{4874C9C6-F218-43A0-A64E-F765CF9CE9A0}"/>
              </a:ext>
            </a:extLst>
          </p:cNvPr>
          <p:cNvCxnSpPr>
            <a:cxnSpLocks/>
          </p:cNvCxnSpPr>
          <p:nvPr/>
        </p:nvCxnSpPr>
        <p:spPr>
          <a:xfrm>
            <a:off x="1378820" y="9349796"/>
            <a:ext cx="5880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Düz Bağlayıcı 95">
            <a:extLst>
              <a:ext uri="{FF2B5EF4-FFF2-40B4-BE49-F238E27FC236}">
                <a16:creationId xmlns:a16="http://schemas.microsoft.com/office/drawing/2014/main" id="{82E5399D-69F4-4B30-9A66-99E255071B26}"/>
              </a:ext>
            </a:extLst>
          </p:cNvPr>
          <p:cNvCxnSpPr>
            <a:cxnSpLocks/>
          </p:cNvCxnSpPr>
          <p:nvPr/>
        </p:nvCxnSpPr>
        <p:spPr>
          <a:xfrm>
            <a:off x="1378820" y="9699390"/>
            <a:ext cx="588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Düz Bağlayıcı 96">
            <a:extLst>
              <a:ext uri="{FF2B5EF4-FFF2-40B4-BE49-F238E27FC236}">
                <a16:creationId xmlns:a16="http://schemas.microsoft.com/office/drawing/2014/main" id="{17CD9019-A071-4BB6-872E-57BB78064196}"/>
              </a:ext>
            </a:extLst>
          </p:cNvPr>
          <p:cNvCxnSpPr>
            <a:cxnSpLocks/>
          </p:cNvCxnSpPr>
          <p:nvPr/>
        </p:nvCxnSpPr>
        <p:spPr>
          <a:xfrm>
            <a:off x="1378820" y="9196470"/>
            <a:ext cx="5865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Düz Bağlayıcı 97">
            <a:extLst>
              <a:ext uri="{FF2B5EF4-FFF2-40B4-BE49-F238E27FC236}">
                <a16:creationId xmlns:a16="http://schemas.microsoft.com/office/drawing/2014/main" id="{4EA3A2CD-9E3E-48E2-968A-5CCEFF612454}"/>
              </a:ext>
            </a:extLst>
          </p:cNvPr>
          <p:cNvCxnSpPr>
            <a:cxnSpLocks/>
          </p:cNvCxnSpPr>
          <p:nvPr/>
        </p:nvCxnSpPr>
        <p:spPr>
          <a:xfrm>
            <a:off x="1378820" y="919594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Düz Bağlayıcı 98">
            <a:extLst>
              <a:ext uri="{FF2B5EF4-FFF2-40B4-BE49-F238E27FC236}">
                <a16:creationId xmlns:a16="http://schemas.microsoft.com/office/drawing/2014/main" id="{FA755597-0EAD-4673-9DA9-2103D4EED722}"/>
              </a:ext>
            </a:extLst>
          </p:cNvPr>
          <p:cNvCxnSpPr>
            <a:cxnSpLocks/>
          </p:cNvCxnSpPr>
          <p:nvPr/>
        </p:nvCxnSpPr>
        <p:spPr>
          <a:xfrm>
            <a:off x="7259236" y="9195946"/>
            <a:ext cx="0" cy="503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Metin kutusu 106">
            <a:extLst>
              <a:ext uri="{FF2B5EF4-FFF2-40B4-BE49-F238E27FC236}">
                <a16:creationId xmlns:a16="http://schemas.microsoft.com/office/drawing/2014/main" id="{CFC7E697-3194-4EFC-96C7-8F775998CF62}"/>
              </a:ext>
            </a:extLst>
          </p:cNvPr>
          <p:cNvSpPr txBox="1"/>
          <p:nvPr/>
        </p:nvSpPr>
        <p:spPr>
          <a:xfrm>
            <a:off x="1318552" y="1016274"/>
            <a:ext cx="59864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200" dirty="0"/>
              <a:t>ADIM ve SOYADIM : …………………………………………………SINIFIM : …….....  NUMARAM : …………… </a:t>
            </a:r>
          </a:p>
        </p:txBody>
      </p:sp>
      <p:sp>
        <p:nvSpPr>
          <p:cNvPr id="109" name="Metin kutusu 108">
            <a:extLst>
              <a:ext uri="{FF2B5EF4-FFF2-40B4-BE49-F238E27FC236}">
                <a16:creationId xmlns:a16="http://schemas.microsoft.com/office/drawing/2014/main" id="{CBD22B90-7DAA-44E9-B4AE-2E6C8C38372D}"/>
              </a:ext>
            </a:extLst>
          </p:cNvPr>
          <p:cNvSpPr txBox="1"/>
          <p:nvPr/>
        </p:nvSpPr>
        <p:spPr>
          <a:xfrm>
            <a:off x="2750452" y="9789350"/>
            <a:ext cx="35169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dirty="0"/>
              <a:t>Öğretmenim : Ersan Taran</a:t>
            </a:r>
          </a:p>
        </p:txBody>
      </p:sp>
      <p:sp>
        <p:nvSpPr>
          <p:cNvPr id="2" name="Kalp 1">
            <a:extLst>
              <a:ext uri="{FF2B5EF4-FFF2-40B4-BE49-F238E27FC236}">
                <a16:creationId xmlns:a16="http://schemas.microsoft.com/office/drawing/2014/main" id="{CAB21CAB-B3FB-406C-B997-FC4A9F87E216}"/>
              </a:ext>
            </a:extLst>
          </p:cNvPr>
          <p:cNvSpPr/>
          <p:nvPr/>
        </p:nvSpPr>
        <p:spPr>
          <a:xfrm>
            <a:off x="300437" y="219165"/>
            <a:ext cx="914400" cy="914400"/>
          </a:xfrm>
          <a:prstGeom prst="heart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rgbClr val="FF0000"/>
              </a:solidFill>
            </a:endParaRPr>
          </a:p>
        </p:txBody>
      </p:sp>
      <p:sp>
        <p:nvSpPr>
          <p:cNvPr id="3" name="Kalp 2">
            <a:extLst>
              <a:ext uri="{FF2B5EF4-FFF2-40B4-BE49-F238E27FC236}">
                <a16:creationId xmlns:a16="http://schemas.microsoft.com/office/drawing/2014/main" id="{EE4A3FC7-0AA8-432E-8E6C-FD6F07842204}"/>
              </a:ext>
            </a:extLst>
          </p:cNvPr>
          <p:cNvSpPr/>
          <p:nvPr/>
        </p:nvSpPr>
        <p:spPr>
          <a:xfrm>
            <a:off x="300437" y="1487386"/>
            <a:ext cx="914400" cy="914400"/>
          </a:xfrm>
          <a:prstGeom prst="hear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4" name="Kalp 3">
            <a:extLst>
              <a:ext uri="{FF2B5EF4-FFF2-40B4-BE49-F238E27FC236}">
                <a16:creationId xmlns:a16="http://schemas.microsoft.com/office/drawing/2014/main" id="{03AE812D-2FFE-453B-ADCE-A2F82DBD4685}"/>
              </a:ext>
            </a:extLst>
          </p:cNvPr>
          <p:cNvSpPr/>
          <p:nvPr/>
        </p:nvSpPr>
        <p:spPr>
          <a:xfrm>
            <a:off x="293986" y="2819497"/>
            <a:ext cx="914400" cy="914400"/>
          </a:xfrm>
          <a:prstGeom prst="hear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Kalp 4">
            <a:extLst>
              <a:ext uri="{FF2B5EF4-FFF2-40B4-BE49-F238E27FC236}">
                <a16:creationId xmlns:a16="http://schemas.microsoft.com/office/drawing/2014/main" id="{CEB8B532-92A4-40EB-9E9A-9A73804AB319}"/>
              </a:ext>
            </a:extLst>
          </p:cNvPr>
          <p:cNvSpPr/>
          <p:nvPr/>
        </p:nvSpPr>
        <p:spPr>
          <a:xfrm>
            <a:off x="254263" y="4145432"/>
            <a:ext cx="914400" cy="914400"/>
          </a:xfrm>
          <a:prstGeom prst="hear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Kalp 5">
            <a:extLst>
              <a:ext uri="{FF2B5EF4-FFF2-40B4-BE49-F238E27FC236}">
                <a16:creationId xmlns:a16="http://schemas.microsoft.com/office/drawing/2014/main" id="{3B158833-13C5-4C46-A1CC-59AA7106A979}"/>
              </a:ext>
            </a:extLst>
          </p:cNvPr>
          <p:cNvSpPr/>
          <p:nvPr/>
        </p:nvSpPr>
        <p:spPr>
          <a:xfrm>
            <a:off x="300437" y="5471367"/>
            <a:ext cx="914400" cy="914400"/>
          </a:xfrm>
          <a:prstGeom prst="hear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7" name="Kalp 6">
            <a:extLst>
              <a:ext uri="{FF2B5EF4-FFF2-40B4-BE49-F238E27FC236}">
                <a16:creationId xmlns:a16="http://schemas.microsoft.com/office/drawing/2014/main" id="{553E0EE6-E1F2-49EF-B7AC-398C81ACA349}"/>
              </a:ext>
            </a:extLst>
          </p:cNvPr>
          <p:cNvSpPr/>
          <p:nvPr/>
        </p:nvSpPr>
        <p:spPr>
          <a:xfrm>
            <a:off x="254263" y="6745300"/>
            <a:ext cx="914400" cy="914400"/>
          </a:xfrm>
          <a:prstGeom prst="hear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9" name="Kalp 8">
            <a:extLst>
              <a:ext uri="{FF2B5EF4-FFF2-40B4-BE49-F238E27FC236}">
                <a16:creationId xmlns:a16="http://schemas.microsoft.com/office/drawing/2014/main" id="{EE544459-0BEA-47FF-A566-80961B6868B6}"/>
              </a:ext>
            </a:extLst>
          </p:cNvPr>
          <p:cNvSpPr/>
          <p:nvPr/>
        </p:nvSpPr>
        <p:spPr>
          <a:xfrm>
            <a:off x="300437" y="8019233"/>
            <a:ext cx="914400" cy="914400"/>
          </a:xfrm>
          <a:prstGeom prst="hear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0" name="Kalp 9">
            <a:extLst>
              <a:ext uri="{FF2B5EF4-FFF2-40B4-BE49-F238E27FC236}">
                <a16:creationId xmlns:a16="http://schemas.microsoft.com/office/drawing/2014/main" id="{87564149-7EA9-4B20-8038-AF7CADDF992E}"/>
              </a:ext>
            </a:extLst>
          </p:cNvPr>
          <p:cNvSpPr/>
          <p:nvPr/>
        </p:nvSpPr>
        <p:spPr>
          <a:xfrm>
            <a:off x="289623" y="9293166"/>
            <a:ext cx="914400" cy="914400"/>
          </a:xfrm>
          <a:prstGeom prst="hear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4" name="Kalp 13">
            <a:extLst>
              <a:ext uri="{FF2B5EF4-FFF2-40B4-BE49-F238E27FC236}">
                <a16:creationId xmlns:a16="http://schemas.microsoft.com/office/drawing/2014/main" id="{F8E5AA4D-CA20-44E9-B7D7-5B7CD953CD34}"/>
              </a:ext>
            </a:extLst>
          </p:cNvPr>
          <p:cNvSpPr/>
          <p:nvPr/>
        </p:nvSpPr>
        <p:spPr>
          <a:xfrm>
            <a:off x="1525444" y="75556"/>
            <a:ext cx="914400" cy="914400"/>
          </a:xfrm>
          <a:prstGeom prst="hear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6" name="Kalp 15">
            <a:extLst>
              <a:ext uri="{FF2B5EF4-FFF2-40B4-BE49-F238E27FC236}">
                <a16:creationId xmlns:a16="http://schemas.microsoft.com/office/drawing/2014/main" id="{9F4EDE6A-1666-43CC-B2C3-1F6CB6D0ECE0}"/>
              </a:ext>
            </a:extLst>
          </p:cNvPr>
          <p:cNvSpPr/>
          <p:nvPr/>
        </p:nvSpPr>
        <p:spPr>
          <a:xfrm>
            <a:off x="2750452" y="78297"/>
            <a:ext cx="914400" cy="914400"/>
          </a:xfrm>
          <a:prstGeom prst="hear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8" name="Kalp 17">
            <a:extLst>
              <a:ext uri="{FF2B5EF4-FFF2-40B4-BE49-F238E27FC236}">
                <a16:creationId xmlns:a16="http://schemas.microsoft.com/office/drawing/2014/main" id="{61E2E762-500B-49C6-B87B-78E05AB6854B}"/>
              </a:ext>
            </a:extLst>
          </p:cNvPr>
          <p:cNvSpPr/>
          <p:nvPr/>
        </p:nvSpPr>
        <p:spPr>
          <a:xfrm>
            <a:off x="3975459" y="100861"/>
            <a:ext cx="914400" cy="914400"/>
          </a:xfrm>
          <a:prstGeom prst="hear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9" name="Kalp 18">
            <a:extLst>
              <a:ext uri="{FF2B5EF4-FFF2-40B4-BE49-F238E27FC236}">
                <a16:creationId xmlns:a16="http://schemas.microsoft.com/office/drawing/2014/main" id="{C0D05389-4E4B-442A-B549-6E1F7242D276}"/>
              </a:ext>
            </a:extLst>
          </p:cNvPr>
          <p:cNvSpPr/>
          <p:nvPr/>
        </p:nvSpPr>
        <p:spPr>
          <a:xfrm>
            <a:off x="5200466" y="75556"/>
            <a:ext cx="914400" cy="914400"/>
          </a:xfrm>
          <a:prstGeom prst="hear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5" name="Kalp 24">
            <a:extLst>
              <a:ext uri="{FF2B5EF4-FFF2-40B4-BE49-F238E27FC236}">
                <a16:creationId xmlns:a16="http://schemas.microsoft.com/office/drawing/2014/main" id="{40C2D6A7-3DD9-427A-A643-F8745802557A}"/>
              </a:ext>
            </a:extLst>
          </p:cNvPr>
          <p:cNvSpPr/>
          <p:nvPr/>
        </p:nvSpPr>
        <p:spPr>
          <a:xfrm>
            <a:off x="6425473" y="100861"/>
            <a:ext cx="914400" cy="914400"/>
          </a:xfrm>
          <a:prstGeom prst="hear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0" name="Metin kutusu 19">
            <a:extLst>
              <a:ext uri="{FF2B5EF4-FFF2-40B4-BE49-F238E27FC236}">
                <a16:creationId xmlns:a16="http://schemas.microsoft.com/office/drawing/2014/main" id="{6172443D-4D1D-4E11-BAF6-8AB2D200DDD9}"/>
              </a:ext>
            </a:extLst>
          </p:cNvPr>
          <p:cNvSpPr txBox="1"/>
          <p:nvPr/>
        </p:nvSpPr>
        <p:spPr>
          <a:xfrm>
            <a:off x="1334857" y="1194665"/>
            <a:ext cx="59538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>
                <a:solidFill>
                  <a:srgbClr val="7030A0"/>
                </a:solidFill>
                <a:latin typeface="TTKB Dik Temel Abece Dot" pitchFamily="2" charset="-94"/>
              </a:rPr>
              <a:t>S </a:t>
            </a:r>
            <a:r>
              <a:rPr lang="tr-TR" sz="4000" dirty="0" err="1">
                <a:solidFill>
                  <a:srgbClr val="7030A0"/>
                </a:solidFill>
                <a:latin typeface="TTKB Dik Temel Abece Dot" pitchFamily="2" charset="-94"/>
              </a:rPr>
              <a:t>S</a:t>
            </a:r>
            <a:r>
              <a:rPr lang="tr-TR" sz="4000" dirty="0">
                <a:solidFill>
                  <a:srgbClr val="7030A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7030A0"/>
                </a:solidFill>
                <a:latin typeface="TTKB Dik Temel Abece Dot" pitchFamily="2" charset="-94"/>
              </a:rPr>
              <a:t>S</a:t>
            </a:r>
            <a:r>
              <a:rPr lang="tr-TR" sz="4000" dirty="0">
                <a:solidFill>
                  <a:srgbClr val="7030A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7030A0"/>
                </a:solidFill>
                <a:latin typeface="TTKB Dik Temel Abece Dot" pitchFamily="2" charset="-94"/>
              </a:rPr>
              <a:t>S</a:t>
            </a:r>
            <a:r>
              <a:rPr lang="tr-TR" sz="4000" dirty="0">
                <a:solidFill>
                  <a:srgbClr val="7030A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7030A0"/>
                </a:solidFill>
                <a:latin typeface="TTKB Dik Temel Abece Dot" pitchFamily="2" charset="-94"/>
              </a:rPr>
              <a:t>S</a:t>
            </a:r>
            <a:r>
              <a:rPr lang="tr-TR" sz="4000" dirty="0">
                <a:solidFill>
                  <a:srgbClr val="7030A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7030A0"/>
                </a:solidFill>
                <a:latin typeface="TTKB Dik Temel Abece Dot" pitchFamily="2" charset="-94"/>
              </a:rPr>
              <a:t>S</a:t>
            </a:r>
            <a:r>
              <a:rPr lang="tr-TR" sz="4000" dirty="0">
                <a:solidFill>
                  <a:srgbClr val="7030A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7030A0"/>
                </a:solidFill>
                <a:latin typeface="TTKB Dik Temel Abece Dot" pitchFamily="2" charset="-94"/>
              </a:rPr>
              <a:t>S</a:t>
            </a:r>
            <a:r>
              <a:rPr lang="tr-TR" sz="4000" dirty="0">
                <a:solidFill>
                  <a:srgbClr val="7030A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7030A0"/>
                </a:solidFill>
                <a:latin typeface="TTKB Dik Temel Abece Dot" pitchFamily="2" charset="-94"/>
              </a:rPr>
              <a:t>S</a:t>
            </a:r>
            <a:r>
              <a:rPr lang="tr-TR" sz="4000" dirty="0">
                <a:solidFill>
                  <a:srgbClr val="7030A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7030A0"/>
                </a:solidFill>
                <a:latin typeface="TTKB Dik Temel Abece Dot" pitchFamily="2" charset="-94"/>
              </a:rPr>
              <a:t>S</a:t>
            </a:r>
            <a:r>
              <a:rPr lang="tr-TR" sz="4000" dirty="0">
                <a:solidFill>
                  <a:srgbClr val="7030A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7030A0"/>
                </a:solidFill>
                <a:latin typeface="TTKB Dik Temel Abece Dot" pitchFamily="2" charset="-94"/>
              </a:rPr>
              <a:t>S</a:t>
            </a:r>
            <a:r>
              <a:rPr lang="tr-TR" sz="4000" dirty="0">
                <a:solidFill>
                  <a:srgbClr val="7030A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7030A0"/>
                </a:solidFill>
                <a:latin typeface="TTKB Dik Temel Abece Dot" pitchFamily="2" charset="-94"/>
              </a:rPr>
              <a:t>S</a:t>
            </a:r>
            <a:r>
              <a:rPr lang="tr-TR" sz="4000" dirty="0">
                <a:solidFill>
                  <a:srgbClr val="7030A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7030A0"/>
                </a:solidFill>
                <a:latin typeface="TTKB Dik Temel Abece Dot" pitchFamily="2" charset="-94"/>
              </a:rPr>
              <a:t>S</a:t>
            </a:r>
            <a:r>
              <a:rPr lang="tr-TR" sz="4000" dirty="0">
                <a:solidFill>
                  <a:srgbClr val="7030A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7030A0"/>
                </a:solidFill>
                <a:latin typeface="TTKB Dik Temel Abece Dot" pitchFamily="2" charset="-94"/>
              </a:rPr>
              <a:t>S</a:t>
            </a:r>
            <a:r>
              <a:rPr lang="tr-TR" sz="4000" dirty="0">
                <a:solidFill>
                  <a:srgbClr val="7030A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7030A0"/>
                </a:solidFill>
                <a:latin typeface="TTKB Dik Temel Abece Dot" pitchFamily="2" charset="-94"/>
              </a:rPr>
              <a:t>S</a:t>
            </a:r>
            <a:endParaRPr lang="tr-TR" sz="4000" dirty="0">
              <a:solidFill>
                <a:srgbClr val="7030A0"/>
              </a:solidFill>
              <a:latin typeface="TTKB Dik Temel Abece Dot" pitchFamily="2" charset="-94"/>
            </a:endParaRPr>
          </a:p>
        </p:txBody>
      </p:sp>
      <p:sp>
        <p:nvSpPr>
          <p:cNvPr id="21" name="Metin kutusu 20">
            <a:extLst>
              <a:ext uri="{FF2B5EF4-FFF2-40B4-BE49-F238E27FC236}">
                <a16:creationId xmlns:a16="http://schemas.microsoft.com/office/drawing/2014/main" id="{F6391A0C-B962-46D3-98F3-351C449EE687}"/>
              </a:ext>
            </a:extLst>
          </p:cNvPr>
          <p:cNvSpPr txBox="1"/>
          <p:nvPr/>
        </p:nvSpPr>
        <p:spPr>
          <a:xfrm>
            <a:off x="1318552" y="1964863"/>
            <a:ext cx="59538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S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S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S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S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S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S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S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S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S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S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S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S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S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S</a:t>
            </a:r>
            <a:endParaRPr lang="tr-TR" sz="4000" dirty="0">
              <a:solidFill>
                <a:srgbClr val="00B0F0"/>
              </a:solidFill>
              <a:latin typeface="TTKB Dik Temel Abece Dot" pitchFamily="2" charset="-94"/>
            </a:endParaRPr>
          </a:p>
        </p:txBody>
      </p:sp>
      <p:sp>
        <p:nvSpPr>
          <p:cNvPr id="22" name="Metin kutusu 21">
            <a:extLst>
              <a:ext uri="{FF2B5EF4-FFF2-40B4-BE49-F238E27FC236}">
                <a16:creationId xmlns:a16="http://schemas.microsoft.com/office/drawing/2014/main" id="{4E58E45A-F9A4-4F10-9005-A7862336C265}"/>
              </a:ext>
            </a:extLst>
          </p:cNvPr>
          <p:cNvSpPr txBox="1"/>
          <p:nvPr/>
        </p:nvSpPr>
        <p:spPr>
          <a:xfrm>
            <a:off x="1342091" y="2774099"/>
            <a:ext cx="59538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>
                <a:solidFill>
                  <a:srgbClr val="00B050"/>
                </a:solidFill>
                <a:latin typeface="TTKB Dik Temel Abece Dot" pitchFamily="2" charset="-94"/>
              </a:rPr>
              <a:t>S </a:t>
            </a:r>
            <a:r>
              <a:rPr lang="tr-TR" sz="4000" dirty="0" err="1">
                <a:solidFill>
                  <a:srgbClr val="00B050"/>
                </a:solidFill>
                <a:latin typeface="TTKB Dik Temel Abece Dot" pitchFamily="2" charset="-94"/>
              </a:rPr>
              <a:t>S</a:t>
            </a:r>
            <a:r>
              <a:rPr lang="tr-TR" sz="4000" dirty="0">
                <a:solidFill>
                  <a:srgbClr val="00B05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50"/>
                </a:solidFill>
                <a:latin typeface="TTKB Dik Temel Abece Dot" pitchFamily="2" charset="-94"/>
              </a:rPr>
              <a:t>S</a:t>
            </a:r>
            <a:r>
              <a:rPr lang="tr-TR" sz="4000" dirty="0">
                <a:solidFill>
                  <a:srgbClr val="00B05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50"/>
                </a:solidFill>
                <a:latin typeface="TTKB Dik Temel Abece Dot" pitchFamily="2" charset="-94"/>
              </a:rPr>
              <a:t>S</a:t>
            </a:r>
            <a:r>
              <a:rPr lang="tr-TR" sz="4000" dirty="0">
                <a:solidFill>
                  <a:srgbClr val="00B05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50"/>
                </a:solidFill>
                <a:latin typeface="TTKB Dik Temel Abece Dot" pitchFamily="2" charset="-94"/>
              </a:rPr>
              <a:t>S</a:t>
            </a:r>
            <a:r>
              <a:rPr lang="tr-TR" sz="4000" dirty="0">
                <a:solidFill>
                  <a:srgbClr val="00B05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50"/>
                </a:solidFill>
                <a:latin typeface="TTKB Dik Temel Abece Dot" pitchFamily="2" charset="-94"/>
              </a:rPr>
              <a:t>S</a:t>
            </a:r>
            <a:r>
              <a:rPr lang="tr-TR" sz="4000" dirty="0">
                <a:solidFill>
                  <a:srgbClr val="00B05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50"/>
                </a:solidFill>
                <a:latin typeface="TTKB Dik Temel Abece Dot" pitchFamily="2" charset="-94"/>
              </a:rPr>
              <a:t>S</a:t>
            </a:r>
            <a:r>
              <a:rPr lang="tr-TR" sz="4000" dirty="0">
                <a:solidFill>
                  <a:srgbClr val="00B05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50"/>
                </a:solidFill>
                <a:latin typeface="TTKB Dik Temel Abece Dot" pitchFamily="2" charset="-94"/>
              </a:rPr>
              <a:t>S</a:t>
            </a:r>
            <a:r>
              <a:rPr lang="tr-TR" sz="4000" dirty="0">
                <a:solidFill>
                  <a:srgbClr val="00B05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50"/>
                </a:solidFill>
                <a:latin typeface="TTKB Dik Temel Abece Dot" pitchFamily="2" charset="-94"/>
              </a:rPr>
              <a:t>S</a:t>
            </a:r>
            <a:r>
              <a:rPr lang="tr-TR" sz="4000" dirty="0">
                <a:solidFill>
                  <a:srgbClr val="00B05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50"/>
                </a:solidFill>
                <a:latin typeface="TTKB Dik Temel Abece Dot" pitchFamily="2" charset="-94"/>
              </a:rPr>
              <a:t>S</a:t>
            </a:r>
            <a:r>
              <a:rPr lang="tr-TR" sz="4000" dirty="0">
                <a:solidFill>
                  <a:srgbClr val="00B05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50"/>
                </a:solidFill>
                <a:latin typeface="TTKB Dik Temel Abece Dot" pitchFamily="2" charset="-94"/>
              </a:rPr>
              <a:t>S</a:t>
            </a:r>
            <a:r>
              <a:rPr lang="tr-TR" sz="4000" dirty="0">
                <a:solidFill>
                  <a:srgbClr val="00B05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50"/>
                </a:solidFill>
                <a:latin typeface="TTKB Dik Temel Abece Dot" pitchFamily="2" charset="-94"/>
              </a:rPr>
              <a:t>S</a:t>
            </a:r>
            <a:r>
              <a:rPr lang="tr-TR" sz="4000" dirty="0">
                <a:solidFill>
                  <a:srgbClr val="00B05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50"/>
                </a:solidFill>
                <a:latin typeface="TTKB Dik Temel Abece Dot" pitchFamily="2" charset="-94"/>
              </a:rPr>
              <a:t>S</a:t>
            </a:r>
            <a:r>
              <a:rPr lang="tr-TR" sz="4000" dirty="0">
                <a:solidFill>
                  <a:srgbClr val="00B05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50"/>
                </a:solidFill>
                <a:latin typeface="TTKB Dik Temel Abece Dot" pitchFamily="2" charset="-94"/>
              </a:rPr>
              <a:t>S</a:t>
            </a:r>
            <a:endParaRPr lang="tr-TR" sz="4000" dirty="0">
              <a:solidFill>
                <a:srgbClr val="00B050"/>
              </a:solidFill>
              <a:latin typeface="TTKB Dik Temel Abece Dot" pitchFamily="2" charset="-94"/>
            </a:endParaRPr>
          </a:p>
        </p:txBody>
      </p:sp>
      <p:sp>
        <p:nvSpPr>
          <p:cNvPr id="23" name="Metin kutusu 22">
            <a:extLst>
              <a:ext uri="{FF2B5EF4-FFF2-40B4-BE49-F238E27FC236}">
                <a16:creationId xmlns:a16="http://schemas.microsoft.com/office/drawing/2014/main" id="{6C97E66A-6A6C-4AC3-8B07-74B7EB71FDDD}"/>
              </a:ext>
            </a:extLst>
          </p:cNvPr>
          <p:cNvSpPr txBox="1"/>
          <p:nvPr/>
        </p:nvSpPr>
        <p:spPr>
          <a:xfrm>
            <a:off x="1305362" y="3551233"/>
            <a:ext cx="59538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>
                <a:solidFill>
                  <a:srgbClr val="FF0000"/>
                </a:solidFill>
                <a:latin typeface="TTKB Dik Temel Abece Dot" pitchFamily="2" charset="-94"/>
              </a:rPr>
              <a:t>S </a:t>
            </a:r>
            <a:r>
              <a:rPr lang="tr-TR" sz="4000" dirty="0" err="1">
                <a:solidFill>
                  <a:srgbClr val="FF0000"/>
                </a:solidFill>
                <a:latin typeface="TTKB Dik Temel Abece Dot" pitchFamily="2" charset="-94"/>
              </a:rPr>
              <a:t>S</a:t>
            </a:r>
            <a:r>
              <a:rPr lang="tr-TR" sz="4000" dirty="0">
                <a:solidFill>
                  <a:srgbClr val="FF0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0000"/>
                </a:solidFill>
                <a:latin typeface="TTKB Dik Temel Abece Dot" pitchFamily="2" charset="-94"/>
              </a:rPr>
              <a:t>S</a:t>
            </a:r>
            <a:r>
              <a:rPr lang="tr-TR" sz="4000" dirty="0">
                <a:solidFill>
                  <a:srgbClr val="FF0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0000"/>
                </a:solidFill>
                <a:latin typeface="TTKB Dik Temel Abece Dot" pitchFamily="2" charset="-94"/>
              </a:rPr>
              <a:t>S</a:t>
            </a:r>
            <a:r>
              <a:rPr lang="tr-TR" sz="4000" dirty="0">
                <a:solidFill>
                  <a:srgbClr val="FF0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0000"/>
                </a:solidFill>
                <a:latin typeface="TTKB Dik Temel Abece Dot" pitchFamily="2" charset="-94"/>
              </a:rPr>
              <a:t>S</a:t>
            </a:r>
            <a:r>
              <a:rPr lang="tr-TR" sz="4000" dirty="0">
                <a:solidFill>
                  <a:srgbClr val="FF0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0000"/>
                </a:solidFill>
                <a:latin typeface="TTKB Dik Temel Abece Dot" pitchFamily="2" charset="-94"/>
              </a:rPr>
              <a:t>S</a:t>
            </a:r>
            <a:r>
              <a:rPr lang="tr-TR" sz="4000" dirty="0">
                <a:solidFill>
                  <a:srgbClr val="FF0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0000"/>
                </a:solidFill>
                <a:latin typeface="TTKB Dik Temel Abece Dot" pitchFamily="2" charset="-94"/>
              </a:rPr>
              <a:t>S</a:t>
            </a:r>
            <a:r>
              <a:rPr lang="tr-TR" sz="4000" dirty="0">
                <a:solidFill>
                  <a:srgbClr val="FF0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0000"/>
                </a:solidFill>
                <a:latin typeface="TTKB Dik Temel Abece Dot" pitchFamily="2" charset="-94"/>
              </a:rPr>
              <a:t>S</a:t>
            </a:r>
            <a:r>
              <a:rPr lang="tr-TR" sz="4000" dirty="0">
                <a:solidFill>
                  <a:srgbClr val="FF0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0000"/>
                </a:solidFill>
                <a:latin typeface="TTKB Dik Temel Abece Dot" pitchFamily="2" charset="-94"/>
              </a:rPr>
              <a:t>S</a:t>
            </a:r>
            <a:r>
              <a:rPr lang="tr-TR" sz="4000" dirty="0">
                <a:solidFill>
                  <a:srgbClr val="FF0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0000"/>
                </a:solidFill>
                <a:latin typeface="TTKB Dik Temel Abece Dot" pitchFamily="2" charset="-94"/>
              </a:rPr>
              <a:t>S</a:t>
            </a:r>
            <a:r>
              <a:rPr lang="tr-TR" sz="4000" dirty="0">
                <a:solidFill>
                  <a:srgbClr val="FF0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0000"/>
                </a:solidFill>
                <a:latin typeface="TTKB Dik Temel Abece Dot" pitchFamily="2" charset="-94"/>
              </a:rPr>
              <a:t>S</a:t>
            </a:r>
            <a:r>
              <a:rPr lang="tr-TR" sz="4000" dirty="0">
                <a:solidFill>
                  <a:srgbClr val="FF0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0000"/>
                </a:solidFill>
                <a:latin typeface="TTKB Dik Temel Abece Dot" pitchFamily="2" charset="-94"/>
              </a:rPr>
              <a:t>S</a:t>
            </a:r>
            <a:r>
              <a:rPr lang="tr-TR" sz="4000" dirty="0">
                <a:solidFill>
                  <a:srgbClr val="FF0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0000"/>
                </a:solidFill>
                <a:latin typeface="TTKB Dik Temel Abece Dot" pitchFamily="2" charset="-94"/>
              </a:rPr>
              <a:t>S</a:t>
            </a:r>
            <a:r>
              <a:rPr lang="tr-TR" sz="4000" dirty="0">
                <a:solidFill>
                  <a:srgbClr val="FF0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0000"/>
                </a:solidFill>
                <a:latin typeface="TTKB Dik Temel Abece Dot" pitchFamily="2" charset="-94"/>
              </a:rPr>
              <a:t>S</a:t>
            </a:r>
            <a:endParaRPr lang="tr-TR" sz="4000" dirty="0">
              <a:solidFill>
                <a:srgbClr val="FF0000"/>
              </a:solidFill>
              <a:latin typeface="TTKB Dik Temel Abece Dot" pitchFamily="2" charset="-94"/>
            </a:endParaRPr>
          </a:p>
        </p:txBody>
      </p:sp>
      <p:sp>
        <p:nvSpPr>
          <p:cNvPr id="24" name="Metin kutusu 23">
            <a:extLst>
              <a:ext uri="{FF2B5EF4-FFF2-40B4-BE49-F238E27FC236}">
                <a16:creationId xmlns:a16="http://schemas.microsoft.com/office/drawing/2014/main" id="{E29DB45E-7416-4ECA-9DCF-401DD2FD51A0}"/>
              </a:ext>
            </a:extLst>
          </p:cNvPr>
          <p:cNvSpPr txBox="1"/>
          <p:nvPr/>
        </p:nvSpPr>
        <p:spPr>
          <a:xfrm>
            <a:off x="1305362" y="4316465"/>
            <a:ext cx="59538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>
                <a:solidFill>
                  <a:srgbClr val="FFC000"/>
                </a:solidFill>
                <a:latin typeface="TTKB Dik Temel Abece Dot" pitchFamily="2" charset="-94"/>
              </a:rPr>
              <a:t>S </a:t>
            </a:r>
            <a:r>
              <a:rPr lang="tr-TR" sz="4000" dirty="0" err="1">
                <a:solidFill>
                  <a:srgbClr val="FFC000"/>
                </a:solidFill>
                <a:latin typeface="TTKB Dik Temel Abece Dot" pitchFamily="2" charset="-94"/>
              </a:rPr>
              <a:t>S</a:t>
            </a:r>
            <a:r>
              <a:rPr lang="tr-TR" sz="4000" dirty="0">
                <a:solidFill>
                  <a:srgbClr val="FFC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C000"/>
                </a:solidFill>
                <a:latin typeface="TTKB Dik Temel Abece Dot" pitchFamily="2" charset="-94"/>
              </a:rPr>
              <a:t>S</a:t>
            </a:r>
            <a:r>
              <a:rPr lang="tr-TR" sz="4000" dirty="0">
                <a:solidFill>
                  <a:srgbClr val="FFC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C000"/>
                </a:solidFill>
                <a:latin typeface="TTKB Dik Temel Abece Dot" pitchFamily="2" charset="-94"/>
              </a:rPr>
              <a:t>S</a:t>
            </a:r>
            <a:r>
              <a:rPr lang="tr-TR" sz="4000" dirty="0">
                <a:solidFill>
                  <a:srgbClr val="FFC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C000"/>
                </a:solidFill>
                <a:latin typeface="TTKB Dik Temel Abece Dot" pitchFamily="2" charset="-94"/>
              </a:rPr>
              <a:t>S</a:t>
            </a:r>
            <a:r>
              <a:rPr lang="tr-TR" sz="4000" dirty="0">
                <a:solidFill>
                  <a:srgbClr val="FFC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C000"/>
                </a:solidFill>
                <a:latin typeface="TTKB Dik Temel Abece Dot" pitchFamily="2" charset="-94"/>
              </a:rPr>
              <a:t>S</a:t>
            </a:r>
            <a:r>
              <a:rPr lang="tr-TR" sz="4000" dirty="0">
                <a:solidFill>
                  <a:srgbClr val="FFC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C000"/>
                </a:solidFill>
                <a:latin typeface="TTKB Dik Temel Abece Dot" pitchFamily="2" charset="-94"/>
              </a:rPr>
              <a:t>S</a:t>
            </a:r>
            <a:r>
              <a:rPr lang="tr-TR" sz="4000" dirty="0">
                <a:solidFill>
                  <a:srgbClr val="FFC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C000"/>
                </a:solidFill>
                <a:latin typeface="TTKB Dik Temel Abece Dot" pitchFamily="2" charset="-94"/>
              </a:rPr>
              <a:t>S</a:t>
            </a:r>
            <a:r>
              <a:rPr lang="tr-TR" sz="4000" dirty="0">
                <a:solidFill>
                  <a:srgbClr val="FFC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C000"/>
                </a:solidFill>
                <a:latin typeface="TTKB Dik Temel Abece Dot" pitchFamily="2" charset="-94"/>
              </a:rPr>
              <a:t>S</a:t>
            </a:r>
            <a:r>
              <a:rPr lang="tr-TR" sz="4000" dirty="0">
                <a:solidFill>
                  <a:srgbClr val="FFC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C000"/>
                </a:solidFill>
                <a:latin typeface="TTKB Dik Temel Abece Dot" pitchFamily="2" charset="-94"/>
              </a:rPr>
              <a:t>S</a:t>
            </a:r>
            <a:r>
              <a:rPr lang="tr-TR" sz="4000" dirty="0">
                <a:solidFill>
                  <a:srgbClr val="FFC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C000"/>
                </a:solidFill>
                <a:latin typeface="TTKB Dik Temel Abece Dot" pitchFamily="2" charset="-94"/>
              </a:rPr>
              <a:t>S</a:t>
            </a:r>
            <a:r>
              <a:rPr lang="tr-TR" sz="4000" dirty="0">
                <a:solidFill>
                  <a:srgbClr val="FFC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C000"/>
                </a:solidFill>
                <a:latin typeface="TTKB Dik Temel Abece Dot" pitchFamily="2" charset="-94"/>
              </a:rPr>
              <a:t>S</a:t>
            </a:r>
            <a:r>
              <a:rPr lang="tr-TR" sz="4000" dirty="0">
                <a:solidFill>
                  <a:srgbClr val="FFC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C000"/>
                </a:solidFill>
                <a:latin typeface="TTKB Dik Temel Abece Dot" pitchFamily="2" charset="-94"/>
              </a:rPr>
              <a:t>S</a:t>
            </a:r>
            <a:r>
              <a:rPr lang="tr-TR" sz="4000" dirty="0">
                <a:solidFill>
                  <a:srgbClr val="FFC00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FFC000"/>
                </a:solidFill>
                <a:latin typeface="TTKB Dik Temel Abece Dot" pitchFamily="2" charset="-94"/>
              </a:rPr>
              <a:t>S</a:t>
            </a:r>
            <a:endParaRPr lang="tr-TR" sz="4000" dirty="0">
              <a:solidFill>
                <a:srgbClr val="FFC000"/>
              </a:solidFill>
              <a:latin typeface="TTKB Dik Temel Abece Dot" pitchFamily="2" charset="-94"/>
            </a:endParaRPr>
          </a:p>
        </p:txBody>
      </p:sp>
      <p:sp>
        <p:nvSpPr>
          <p:cNvPr id="26" name="Metin kutusu 25">
            <a:extLst>
              <a:ext uri="{FF2B5EF4-FFF2-40B4-BE49-F238E27FC236}">
                <a16:creationId xmlns:a16="http://schemas.microsoft.com/office/drawing/2014/main" id="{A37AE5DD-EBB5-4F7E-B27B-D4A93ADC7EB9}"/>
              </a:ext>
            </a:extLst>
          </p:cNvPr>
          <p:cNvSpPr txBox="1"/>
          <p:nvPr/>
        </p:nvSpPr>
        <p:spPr>
          <a:xfrm>
            <a:off x="1318552" y="5124320"/>
            <a:ext cx="59538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S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S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S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S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S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S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S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S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S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S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S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S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S</a:t>
            </a:r>
            <a:r>
              <a:rPr lang="tr-TR" sz="4000" dirty="0">
                <a:solidFill>
                  <a:srgbClr val="00B0F0"/>
                </a:solidFill>
                <a:latin typeface="TTKB Dik Temel Abece Dot" pitchFamily="2" charset="-94"/>
              </a:rPr>
              <a:t> </a:t>
            </a:r>
            <a:r>
              <a:rPr lang="tr-TR" sz="4000" dirty="0" err="1">
                <a:solidFill>
                  <a:srgbClr val="00B0F0"/>
                </a:solidFill>
                <a:latin typeface="TTKB Dik Temel Abece Dot" pitchFamily="2" charset="-94"/>
              </a:rPr>
              <a:t>S</a:t>
            </a:r>
            <a:endParaRPr lang="tr-TR" sz="4000" dirty="0">
              <a:solidFill>
                <a:srgbClr val="00B0F0"/>
              </a:solidFill>
              <a:latin typeface="TTKB Dik Temel Abece Dot" pitchFamily="2" charset="-94"/>
            </a:endParaRPr>
          </a:p>
        </p:txBody>
      </p:sp>
      <p:sp>
        <p:nvSpPr>
          <p:cNvPr id="27" name="Metin kutusu 26">
            <a:extLst>
              <a:ext uri="{FF2B5EF4-FFF2-40B4-BE49-F238E27FC236}">
                <a16:creationId xmlns:a16="http://schemas.microsoft.com/office/drawing/2014/main" id="{A358EA68-B8D1-41BE-8E07-D5929315A7D2}"/>
              </a:ext>
            </a:extLst>
          </p:cNvPr>
          <p:cNvSpPr txBox="1"/>
          <p:nvPr/>
        </p:nvSpPr>
        <p:spPr>
          <a:xfrm>
            <a:off x="1318552" y="5902434"/>
            <a:ext cx="59538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>
                <a:latin typeface="TTKB Dik Temel Abece Dot" pitchFamily="2" charset="-94"/>
              </a:rPr>
              <a:t>S </a:t>
            </a:r>
            <a:r>
              <a:rPr lang="tr-TR" sz="4000" dirty="0" err="1">
                <a:latin typeface="TTKB Dik Temel Abece Dot" pitchFamily="2" charset="-94"/>
              </a:rPr>
              <a:t>S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S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S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S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S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S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S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S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S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S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S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S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S</a:t>
            </a:r>
            <a:endParaRPr lang="tr-TR" sz="4000" dirty="0">
              <a:latin typeface="TTKB Dik Temel Abece Dot" pitchFamily="2" charset="-94"/>
            </a:endParaRPr>
          </a:p>
        </p:txBody>
      </p:sp>
      <p:sp>
        <p:nvSpPr>
          <p:cNvPr id="28" name="Metin kutusu 27">
            <a:extLst>
              <a:ext uri="{FF2B5EF4-FFF2-40B4-BE49-F238E27FC236}">
                <a16:creationId xmlns:a16="http://schemas.microsoft.com/office/drawing/2014/main" id="{2897E48D-94F3-4A06-8B7F-EF3677882A75}"/>
              </a:ext>
            </a:extLst>
          </p:cNvPr>
          <p:cNvSpPr txBox="1"/>
          <p:nvPr/>
        </p:nvSpPr>
        <p:spPr>
          <a:xfrm>
            <a:off x="1318552" y="6714995"/>
            <a:ext cx="29754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>
                <a:latin typeface="TTKB Dik Temel Abece Dot" pitchFamily="2" charset="-94"/>
              </a:rPr>
              <a:t>S </a:t>
            </a:r>
            <a:r>
              <a:rPr lang="tr-TR" sz="4000" dirty="0" err="1">
                <a:latin typeface="TTKB Dik Temel Abece Dot" pitchFamily="2" charset="-94"/>
              </a:rPr>
              <a:t>S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S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S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S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S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S</a:t>
            </a:r>
            <a:endParaRPr lang="tr-TR" sz="4000" dirty="0">
              <a:latin typeface="TTKB Dik Temel Abece Dot" pitchFamily="2" charset="-94"/>
            </a:endParaRPr>
          </a:p>
        </p:txBody>
      </p:sp>
      <p:sp>
        <p:nvSpPr>
          <p:cNvPr id="29" name="Metin kutusu 28">
            <a:extLst>
              <a:ext uri="{FF2B5EF4-FFF2-40B4-BE49-F238E27FC236}">
                <a16:creationId xmlns:a16="http://schemas.microsoft.com/office/drawing/2014/main" id="{6B7646F0-A5D5-40FF-840B-6C133BD1A0E8}"/>
              </a:ext>
            </a:extLst>
          </p:cNvPr>
          <p:cNvSpPr txBox="1"/>
          <p:nvPr/>
        </p:nvSpPr>
        <p:spPr>
          <a:xfrm>
            <a:off x="1334857" y="7493804"/>
            <a:ext cx="232467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>
                <a:latin typeface="TTKB Dik Temel Abece Dot" pitchFamily="2" charset="-94"/>
              </a:rPr>
              <a:t>S </a:t>
            </a:r>
            <a:r>
              <a:rPr lang="tr-TR" sz="4000" dirty="0" err="1">
                <a:latin typeface="TTKB Dik Temel Abece Dot" pitchFamily="2" charset="-94"/>
              </a:rPr>
              <a:t>S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S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S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S</a:t>
            </a:r>
            <a:r>
              <a:rPr lang="tr-TR" sz="4000" dirty="0">
                <a:latin typeface="TTKB Dik Temel Abece Dot" pitchFamily="2" charset="-94"/>
              </a:rPr>
              <a:t> </a:t>
            </a:r>
          </a:p>
        </p:txBody>
      </p:sp>
      <p:sp>
        <p:nvSpPr>
          <p:cNvPr id="30" name="Metin kutusu 29">
            <a:extLst>
              <a:ext uri="{FF2B5EF4-FFF2-40B4-BE49-F238E27FC236}">
                <a16:creationId xmlns:a16="http://schemas.microsoft.com/office/drawing/2014/main" id="{16F689B8-963C-4765-B0DB-53E5268406DD}"/>
              </a:ext>
            </a:extLst>
          </p:cNvPr>
          <p:cNvSpPr txBox="1"/>
          <p:nvPr/>
        </p:nvSpPr>
        <p:spPr>
          <a:xfrm>
            <a:off x="1334857" y="8291643"/>
            <a:ext cx="146867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>
                <a:latin typeface="TTKB Dik Temel Abece Dot" pitchFamily="2" charset="-94"/>
              </a:rPr>
              <a:t>S </a:t>
            </a:r>
            <a:r>
              <a:rPr lang="tr-TR" sz="4000" dirty="0" err="1">
                <a:latin typeface="TTKB Dik Temel Abece Dot" pitchFamily="2" charset="-94"/>
              </a:rPr>
              <a:t>S</a:t>
            </a:r>
            <a:r>
              <a:rPr lang="tr-TR" sz="4000" dirty="0">
                <a:latin typeface="TTKB Dik Temel Abece Dot" pitchFamily="2" charset="-94"/>
              </a:rPr>
              <a:t> </a:t>
            </a:r>
            <a:r>
              <a:rPr lang="tr-TR" sz="4000" dirty="0" err="1">
                <a:latin typeface="TTKB Dik Temel Abece Dot" pitchFamily="2" charset="-94"/>
              </a:rPr>
              <a:t>S</a:t>
            </a:r>
            <a:r>
              <a:rPr lang="tr-TR" sz="4000" dirty="0">
                <a:latin typeface="TTKB Dik Temel Abece Dot" pitchFamily="2" charset="-94"/>
              </a:rPr>
              <a:t> </a:t>
            </a:r>
          </a:p>
        </p:txBody>
      </p:sp>
      <p:sp>
        <p:nvSpPr>
          <p:cNvPr id="31" name="Metin kutusu 30">
            <a:extLst>
              <a:ext uri="{FF2B5EF4-FFF2-40B4-BE49-F238E27FC236}">
                <a16:creationId xmlns:a16="http://schemas.microsoft.com/office/drawing/2014/main" id="{D12AE2AD-B971-4E41-A994-35E90321E19A}"/>
              </a:ext>
            </a:extLst>
          </p:cNvPr>
          <p:cNvSpPr txBox="1"/>
          <p:nvPr/>
        </p:nvSpPr>
        <p:spPr>
          <a:xfrm>
            <a:off x="1318552" y="9060643"/>
            <a:ext cx="40748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>
                <a:latin typeface="TTKB Dik Temel Abece Dot" pitchFamily="2" charset="-94"/>
              </a:rPr>
              <a:t>S</a:t>
            </a:r>
          </a:p>
        </p:txBody>
      </p:sp>
    </p:spTree>
    <p:extLst>
      <p:ext uri="{BB962C8B-B14F-4D97-AF65-F5344CB8AC3E}">
        <p14:creationId xmlns:p14="http://schemas.microsoft.com/office/powerpoint/2010/main" val="41514246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eması">
  <a:themeElements>
    <a:clrScheme name="Office Teması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eması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eması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2279</TotalTime>
  <Words>1538</Words>
  <Application>Microsoft Office PowerPoint</Application>
  <PresentationFormat>Özel</PresentationFormat>
  <Paragraphs>172</Paragraphs>
  <Slides>14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14</vt:i4>
      </vt:variant>
    </vt:vector>
  </HeadingPairs>
  <TitlesOfParts>
    <vt:vector size="15" baseType="lpstr">
      <vt:lpstr>Office Teması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ACER</dc:creator>
  <cp:lastModifiedBy>Hasan Ayık</cp:lastModifiedBy>
  <cp:revision>462</cp:revision>
  <cp:lastPrinted>2020-08-30T18:58:27Z</cp:lastPrinted>
  <dcterms:created xsi:type="dcterms:W3CDTF">2020-06-18T15:40:06Z</dcterms:created>
  <dcterms:modified xsi:type="dcterms:W3CDTF">2020-09-19T20:44:49Z</dcterms:modified>
</cp:coreProperties>
</file>