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19" r:id="rId2"/>
    <p:sldId id="321" r:id="rId3"/>
    <p:sldId id="318" r:id="rId4"/>
    <p:sldId id="317" r:id="rId5"/>
    <p:sldId id="309" r:id="rId6"/>
    <p:sldId id="315" r:id="rId7"/>
    <p:sldId id="311" r:id="rId8"/>
    <p:sldId id="313" r:id="rId9"/>
    <p:sldId id="308" r:id="rId10"/>
    <p:sldId id="310" r:id="rId11"/>
    <p:sldId id="307" r:id="rId12"/>
    <p:sldId id="303" r:id="rId13"/>
    <p:sldId id="322" r:id="rId14"/>
    <p:sldId id="302" r:id="rId15"/>
    <p:sldId id="320" r:id="rId16"/>
    <p:sldId id="312" r:id="rId17"/>
    <p:sldId id="306" r:id="rId18"/>
    <p:sldId id="304" r:id="rId19"/>
    <p:sldId id="316" r:id="rId20"/>
    <p:sldId id="301" r:id="rId21"/>
  </p:sldIdLst>
  <p:sldSz cx="7559675" cy="10699750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il Yok, Kılavuz Yok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ema Uygulanmış Stil 1 - Vurgu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ema Uygulanmış Stil 1 - Vurgu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ema Uygulanmış Stil 1 - Vurgu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ema Uygulanmış Stil 1 - Vurgu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79" autoAdjust="0"/>
    <p:restoredTop sz="94660"/>
  </p:normalViewPr>
  <p:slideViewPr>
    <p:cSldViewPr snapToGrid="0">
      <p:cViewPr varScale="1">
        <p:scale>
          <a:sx n="48" d="100"/>
          <a:sy n="48" d="100"/>
        </p:scale>
        <p:origin x="2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51094"/>
            <a:ext cx="6425724" cy="372509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9846"/>
            <a:ext cx="5669756" cy="2583295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4030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2191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662"/>
            <a:ext cx="1630055" cy="9067544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662"/>
            <a:ext cx="4795669" cy="9067544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516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136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7510"/>
            <a:ext cx="6520220" cy="4450798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60414"/>
            <a:ext cx="6520220" cy="2340570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383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8313"/>
            <a:ext cx="3212862" cy="678889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8313"/>
            <a:ext cx="3212862" cy="678889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647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665"/>
            <a:ext cx="6520220" cy="2068124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2926"/>
            <a:ext cx="3198096" cy="1285455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8381"/>
            <a:ext cx="3198096" cy="574864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2926"/>
            <a:ext cx="3213847" cy="1285455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8381"/>
            <a:ext cx="3213847" cy="574864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475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192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63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3317"/>
            <a:ext cx="2438192" cy="2496608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40568"/>
            <a:ext cx="3827085" cy="7603758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9925"/>
            <a:ext cx="2438192" cy="5946783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0874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3317"/>
            <a:ext cx="2438192" cy="2496608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40568"/>
            <a:ext cx="3827085" cy="7603758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9925"/>
            <a:ext cx="2438192" cy="5946783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485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665"/>
            <a:ext cx="6520220" cy="2068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8313"/>
            <a:ext cx="6520220" cy="6788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17085"/>
            <a:ext cx="1700927" cy="569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17085"/>
            <a:ext cx="2551390" cy="569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17085"/>
            <a:ext cx="1700927" cy="569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540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tmp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tmp" /><Relationship Id="rId5" Type="http://schemas.openxmlformats.org/officeDocument/2006/relationships/image" Target="../media/image4.png" /><Relationship Id="rId4" Type="http://schemas.openxmlformats.org/officeDocument/2006/relationships/image" Target="../media/image3.png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 /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 /><Relationship Id="rId2" Type="http://schemas.openxmlformats.org/officeDocument/2006/relationships/image" Target="../media/image13.tmp" /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 /><Relationship Id="rId13" Type="http://schemas.openxmlformats.org/officeDocument/2006/relationships/image" Target="../media/image27.svg" /><Relationship Id="rId18" Type="http://schemas.openxmlformats.org/officeDocument/2006/relationships/image" Target="../media/image32.png" /><Relationship Id="rId26" Type="http://schemas.openxmlformats.org/officeDocument/2006/relationships/image" Target="../media/image40.png" /><Relationship Id="rId3" Type="http://schemas.openxmlformats.org/officeDocument/2006/relationships/image" Target="../media/image17.svg" /><Relationship Id="rId21" Type="http://schemas.openxmlformats.org/officeDocument/2006/relationships/image" Target="../media/image35.svg" /><Relationship Id="rId7" Type="http://schemas.openxmlformats.org/officeDocument/2006/relationships/image" Target="../media/image21.svg" /><Relationship Id="rId12" Type="http://schemas.openxmlformats.org/officeDocument/2006/relationships/image" Target="../media/image26.png" /><Relationship Id="rId17" Type="http://schemas.openxmlformats.org/officeDocument/2006/relationships/image" Target="../media/image31.svg" /><Relationship Id="rId25" Type="http://schemas.openxmlformats.org/officeDocument/2006/relationships/image" Target="../media/image39.svg" /><Relationship Id="rId2" Type="http://schemas.openxmlformats.org/officeDocument/2006/relationships/image" Target="../media/image16.png" /><Relationship Id="rId16" Type="http://schemas.openxmlformats.org/officeDocument/2006/relationships/image" Target="../media/image30.png" /><Relationship Id="rId20" Type="http://schemas.openxmlformats.org/officeDocument/2006/relationships/image" Target="../media/image34.png" /><Relationship Id="rId29" Type="http://schemas.openxmlformats.org/officeDocument/2006/relationships/image" Target="../media/image43.sv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20.png" /><Relationship Id="rId11" Type="http://schemas.openxmlformats.org/officeDocument/2006/relationships/image" Target="../media/image25.svg" /><Relationship Id="rId24" Type="http://schemas.openxmlformats.org/officeDocument/2006/relationships/image" Target="../media/image38.png" /><Relationship Id="rId5" Type="http://schemas.openxmlformats.org/officeDocument/2006/relationships/image" Target="../media/image19.svg" /><Relationship Id="rId15" Type="http://schemas.openxmlformats.org/officeDocument/2006/relationships/image" Target="../media/image29.svg" /><Relationship Id="rId23" Type="http://schemas.openxmlformats.org/officeDocument/2006/relationships/image" Target="../media/image37.svg" /><Relationship Id="rId28" Type="http://schemas.openxmlformats.org/officeDocument/2006/relationships/image" Target="../media/image42.png" /><Relationship Id="rId10" Type="http://schemas.openxmlformats.org/officeDocument/2006/relationships/image" Target="../media/image24.png" /><Relationship Id="rId19" Type="http://schemas.openxmlformats.org/officeDocument/2006/relationships/image" Target="../media/image33.svg" /><Relationship Id="rId4" Type="http://schemas.openxmlformats.org/officeDocument/2006/relationships/image" Target="../media/image18.png" /><Relationship Id="rId9" Type="http://schemas.openxmlformats.org/officeDocument/2006/relationships/image" Target="../media/image23.svg" /><Relationship Id="rId14" Type="http://schemas.openxmlformats.org/officeDocument/2006/relationships/image" Target="../media/image28.png" /><Relationship Id="rId22" Type="http://schemas.openxmlformats.org/officeDocument/2006/relationships/image" Target="../media/image36.png" /><Relationship Id="rId27" Type="http://schemas.openxmlformats.org/officeDocument/2006/relationships/image" Target="../media/image41.svg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mp" /><Relationship Id="rId2" Type="http://schemas.openxmlformats.org/officeDocument/2006/relationships/image" Target="../media/image44.jp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 /><Relationship Id="rId2" Type="http://schemas.openxmlformats.org/officeDocument/2006/relationships/image" Target="../media/image9.tmp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 /><Relationship Id="rId2" Type="http://schemas.openxmlformats.org/officeDocument/2006/relationships/image" Target="../media/image13.tmp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" name="Düz Bağlayıcı 111">
            <a:extLst>
              <a:ext uri="{FF2B5EF4-FFF2-40B4-BE49-F238E27FC236}">
                <a16:creationId xmlns:a16="http://schemas.microsoft.com/office/drawing/2014/main" id="{DA58FBF5-A55E-46EB-A2FF-14B4C3FAA963}"/>
              </a:ext>
            </a:extLst>
          </p:cNvPr>
          <p:cNvCxnSpPr>
            <a:cxnSpLocks/>
          </p:cNvCxnSpPr>
          <p:nvPr/>
        </p:nvCxnSpPr>
        <p:spPr>
          <a:xfrm>
            <a:off x="436405" y="7092091"/>
            <a:ext cx="68857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Düz Bağlayıcı 112">
            <a:extLst>
              <a:ext uri="{FF2B5EF4-FFF2-40B4-BE49-F238E27FC236}">
                <a16:creationId xmlns:a16="http://schemas.microsoft.com/office/drawing/2014/main" id="{8B0DEBA9-B423-4135-ACFD-CFCD7903B73F}"/>
              </a:ext>
            </a:extLst>
          </p:cNvPr>
          <p:cNvCxnSpPr>
            <a:cxnSpLocks/>
          </p:cNvCxnSpPr>
          <p:nvPr/>
        </p:nvCxnSpPr>
        <p:spPr>
          <a:xfrm>
            <a:off x="439323" y="6875368"/>
            <a:ext cx="68827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Düz Bağlayıcı 114">
            <a:extLst>
              <a:ext uri="{FF2B5EF4-FFF2-40B4-BE49-F238E27FC236}">
                <a16:creationId xmlns:a16="http://schemas.microsoft.com/office/drawing/2014/main" id="{13F92468-DDA4-44CA-9FC7-B637D97E5F61}"/>
              </a:ext>
            </a:extLst>
          </p:cNvPr>
          <p:cNvCxnSpPr>
            <a:cxnSpLocks/>
          </p:cNvCxnSpPr>
          <p:nvPr/>
        </p:nvCxnSpPr>
        <p:spPr>
          <a:xfrm>
            <a:off x="436405" y="7225795"/>
            <a:ext cx="68726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Düz Bağlayıcı 116">
            <a:extLst>
              <a:ext uri="{FF2B5EF4-FFF2-40B4-BE49-F238E27FC236}">
                <a16:creationId xmlns:a16="http://schemas.microsoft.com/office/drawing/2014/main" id="{446F48AF-3883-4B0E-BF91-A0EEAB5547C2}"/>
              </a:ext>
            </a:extLst>
          </p:cNvPr>
          <p:cNvCxnSpPr>
            <a:cxnSpLocks/>
          </p:cNvCxnSpPr>
          <p:nvPr/>
        </p:nvCxnSpPr>
        <p:spPr>
          <a:xfrm>
            <a:off x="436405" y="6722351"/>
            <a:ext cx="6885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Düz Bağlayıcı 117">
            <a:extLst>
              <a:ext uri="{FF2B5EF4-FFF2-40B4-BE49-F238E27FC236}">
                <a16:creationId xmlns:a16="http://schemas.microsoft.com/office/drawing/2014/main" id="{E0FC1373-5D1C-40C5-8DFD-E4DFA4053D5A}"/>
              </a:ext>
            </a:extLst>
          </p:cNvPr>
          <p:cNvCxnSpPr>
            <a:cxnSpLocks/>
          </p:cNvCxnSpPr>
          <p:nvPr/>
        </p:nvCxnSpPr>
        <p:spPr>
          <a:xfrm>
            <a:off x="7322105" y="672235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Düz Bağlayıcı 119">
            <a:extLst>
              <a:ext uri="{FF2B5EF4-FFF2-40B4-BE49-F238E27FC236}">
                <a16:creationId xmlns:a16="http://schemas.microsoft.com/office/drawing/2014/main" id="{88F2DBAE-3C65-46BD-818F-3E9A01D2CB82}"/>
              </a:ext>
            </a:extLst>
          </p:cNvPr>
          <p:cNvCxnSpPr>
            <a:cxnSpLocks/>
          </p:cNvCxnSpPr>
          <p:nvPr/>
        </p:nvCxnSpPr>
        <p:spPr>
          <a:xfrm>
            <a:off x="436405" y="673111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Metin kutusu 118">
            <a:extLst>
              <a:ext uri="{FF2B5EF4-FFF2-40B4-BE49-F238E27FC236}">
                <a16:creationId xmlns:a16="http://schemas.microsoft.com/office/drawing/2014/main" id="{EE534E42-AC12-4E13-8DA8-4BE7C75A6581}"/>
              </a:ext>
            </a:extLst>
          </p:cNvPr>
          <p:cNvSpPr txBox="1"/>
          <p:nvPr/>
        </p:nvSpPr>
        <p:spPr>
          <a:xfrm>
            <a:off x="403779" y="6586464"/>
            <a:ext cx="66940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latin typeface="TTKB Dik Temel Abece" pitchFamily="2" charset="-94"/>
              </a:rPr>
              <a:t>M N O Ö R S Ş T U Ü V Y Z </a:t>
            </a:r>
          </a:p>
        </p:txBody>
      </p:sp>
      <p:cxnSp>
        <p:nvCxnSpPr>
          <p:cNvPr id="101" name="Düz Bağlayıcı 100">
            <a:extLst>
              <a:ext uri="{FF2B5EF4-FFF2-40B4-BE49-F238E27FC236}">
                <a16:creationId xmlns:a16="http://schemas.microsoft.com/office/drawing/2014/main" id="{351D99F2-4E7C-4064-8AFA-F359024D4977}"/>
              </a:ext>
            </a:extLst>
          </p:cNvPr>
          <p:cNvCxnSpPr>
            <a:cxnSpLocks/>
          </p:cNvCxnSpPr>
          <p:nvPr/>
        </p:nvCxnSpPr>
        <p:spPr>
          <a:xfrm>
            <a:off x="436405" y="6229480"/>
            <a:ext cx="687260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Düz Bağlayıcı 101">
            <a:extLst>
              <a:ext uri="{FF2B5EF4-FFF2-40B4-BE49-F238E27FC236}">
                <a16:creationId xmlns:a16="http://schemas.microsoft.com/office/drawing/2014/main" id="{8BEAC758-63ED-44DC-986E-591A929DFC2A}"/>
              </a:ext>
            </a:extLst>
          </p:cNvPr>
          <p:cNvCxnSpPr>
            <a:cxnSpLocks/>
          </p:cNvCxnSpPr>
          <p:nvPr/>
        </p:nvCxnSpPr>
        <p:spPr>
          <a:xfrm>
            <a:off x="427775" y="6024101"/>
            <a:ext cx="688123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Düz Bağlayıcı 102">
            <a:extLst>
              <a:ext uri="{FF2B5EF4-FFF2-40B4-BE49-F238E27FC236}">
                <a16:creationId xmlns:a16="http://schemas.microsoft.com/office/drawing/2014/main" id="{B7531681-5E3F-4D83-855E-A2D4466F8136}"/>
              </a:ext>
            </a:extLst>
          </p:cNvPr>
          <p:cNvCxnSpPr>
            <a:cxnSpLocks/>
          </p:cNvCxnSpPr>
          <p:nvPr/>
        </p:nvCxnSpPr>
        <p:spPr>
          <a:xfrm flipV="1">
            <a:off x="427775" y="6361373"/>
            <a:ext cx="6881239" cy="12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Düz Bağlayıcı 103">
            <a:extLst>
              <a:ext uri="{FF2B5EF4-FFF2-40B4-BE49-F238E27FC236}">
                <a16:creationId xmlns:a16="http://schemas.microsoft.com/office/drawing/2014/main" id="{6D8F1F07-AECE-4675-B7B9-088E120FCB86}"/>
              </a:ext>
            </a:extLst>
          </p:cNvPr>
          <p:cNvCxnSpPr>
            <a:cxnSpLocks/>
          </p:cNvCxnSpPr>
          <p:nvPr/>
        </p:nvCxnSpPr>
        <p:spPr>
          <a:xfrm>
            <a:off x="427775" y="5870251"/>
            <a:ext cx="6881239" cy="15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Düz Bağlayıcı 105">
            <a:extLst>
              <a:ext uri="{FF2B5EF4-FFF2-40B4-BE49-F238E27FC236}">
                <a16:creationId xmlns:a16="http://schemas.microsoft.com/office/drawing/2014/main" id="{2A06FD8D-1D3F-46E5-BCA8-6053AB14B492}"/>
              </a:ext>
            </a:extLst>
          </p:cNvPr>
          <p:cNvCxnSpPr>
            <a:cxnSpLocks/>
          </p:cNvCxnSpPr>
          <p:nvPr/>
        </p:nvCxnSpPr>
        <p:spPr>
          <a:xfrm>
            <a:off x="7309014" y="5870251"/>
            <a:ext cx="0" cy="491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Düz Bağlayıcı 104">
            <a:extLst>
              <a:ext uri="{FF2B5EF4-FFF2-40B4-BE49-F238E27FC236}">
                <a16:creationId xmlns:a16="http://schemas.microsoft.com/office/drawing/2014/main" id="{C0E43C9B-E6BC-42C1-914F-5DE91E389790}"/>
              </a:ext>
            </a:extLst>
          </p:cNvPr>
          <p:cNvCxnSpPr>
            <a:cxnSpLocks/>
          </p:cNvCxnSpPr>
          <p:nvPr/>
        </p:nvCxnSpPr>
        <p:spPr>
          <a:xfrm>
            <a:off x="436405" y="587025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etin kutusu 1">
            <a:extLst>
              <a:ext uri="{FF2B5EF4-FFF2-40B4-BE49-F238E27FC236}">
                <a16:creationId xmlns:a16="http://schemas.microsoft.com/office/drawing/2014/main" id="{B9772BE1-4BBF-4E96-81B1-4A387C6F352C}"/>
              </a:ext>
            </a:extLst>
          </p:cNvPr>
          <p:cNvSpPr txBox="1"/>
          <p:nvPr/>
        </p:nvSpPr>
        <p:spPr>
          <a:xfrm>
            <a:off x="403777" y="5736136"/>
            <a:ext cx="6984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latin typeface="TTKB Dik Temel Abece" pitchFamily="2" charset="-94"/>
              </a:rPr>
              <a:t>A B C Ç D E F G Ğ H I İ J K L</a:t>
            </a:r>
          </a:p>
        </p:txBody>
      </p:sp>
      <p:cxnSp>
        <p:nvCxnSpPr>
          <p:cNvPr id="128" name="Düz Bağlayıcı 127">
            <a:extLst>
              <a:ext uri="{FF2B5EF4-FFF2-40B4-BE49-F238E27FC236}">
                <a16:creationId xmlns:a16="http://schemas.microsoft.com/office/drawing/2014/main" id="{2F122C2A-CEF6-4CD9-A1BF-4932B3E8E47A}"/>
              </a:ext>
            </a:extLst>
          </p:cNvPr>
          <p:cNvCxnSpPr>
            <a:cxnSpLocks/>
          </p:cNvCxnSpPr>
          <p:nvPr/>
        </p:nvCxnSpPr>
        <p:spPr>
          <a:xfrm>
            <a:off x="436405" y="8877169"/>
            <a:ext cx="635006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Düz Bağlayıcı 128">
            <a:extLst>
              <a:ext uri="{FF2B5EF4-FFF2-40B4-BE49-F238E27FC236}">
                <a16:creationId xmlns:a16="http://schemas.microsoft.com/office/drawing/2014/main" id="{58B195F5-A8B7-418D-BA54-48AE56B0B458}"/>
              </a:ext>
            </a:extLst>
          </p:cNvPr>
          <p:cNvCxnSpPr>
            <a:cxnSpLocks/>
          </p:cNvCxnSpPr>
          <p:nvPr/>
        </p:nvCxnSpPr>
        <p:spPr>
          <a:xfrm>
            <a:off x="439323" y="8660446"/>
            <a:ext cx="633560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Düz Bağlayıcı 129">
            <a:extLst>
              <a:ext uri="{FF2B5EF4-FFF2-40B4-BE49-F238E27FC236}">
                <a16:creationId xmlns:a16="http://schemas.microsoft.com/office/drawing/2014/main" id="{38FD7934-E71A-4543-8B61-CB41DED68133}"/>
              </a:ext>
            </a:extLst>
          </p:cNvPr>
          <p:cNvCxnSpPr>
            <a:cxnSpLocks/>
          </p:cNvCxnSpPr>
          <p:nvPr/>
        </p:nvCxnSpPr>
        <p:spPr>
          <a:xfrm>
            <a:off x="436405" y="9010873"/>
            <a:ext cx="6350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Düz Bağlayıcı 130">
            <a:extLst>
              <a:ext uri="{FF2B5EF4-FFF2-40B4-BE49-F238E27FC236}">
                <a16:creationId xmlns:a16="http://schemas.microsoft.com/office/drawing/2014/main" id="{BC119EF6-3A7F-4E23-972E-4A9F6DBB871C}"/>
              </a:ext>
            </a:extLst>
          </p:cNvPr>
          <p:cNvCxnSpPr>
            <a:cxnSpLocks/>
          </p:cNvCxnSpPr>
          <p:nvPr/>
        </p:nvCxnSpPr>
        <p:spPr>
          <a:xfrm>
            <a:off x="436405" y="8507429"/>
            <a:ext cx="6352009" cy="8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Düz Bağlayıcı 131">
            <a:extLst>
              <a:ext uri="{FF2B5EF4-FFF2-40B4-BE49-F238E27FC236}">
                <a16:creationId xmlns:a16="http://schemas.microsoft.com/office/drawing/2014/main" id="{0876614E-9F6A-4520-838F-E61FCB490CA2}"/>
              </a:ext>
            </a:extLst>
          </p:cNvPr>
          <p:cNvCxnSpPr>
            <a:cxnSpLocks/>
          </p:cNvCxnSpPr>
          <p:nvPr/>
        </p:nvCxnSpPr>
        <p:spPr>
          <a:xfrm>
            <a:off x="6786474" y="850742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Düz Bağlayıcı 132">
            <a:extLst>
              <a:ext uri="{FF2B5EF4-FFF2-40B4-BE49-F238E27FC236}">
                <a16:creationId xmlns:a16="http://schemas.microsoft.com/office/drawing/2014/main" id="{A4FA3E42-9429-43E3-BC1A-B726CC3A6422}"/>
              </a:ext>
            </a:extLst>
          </p:cNvPr>
          <p:cNvCxnSpPr>
            <a:cxnSpLocks/>
          </p:cNvCxnSpPr>
          <p:nvPr/>
        </p:nvCxnSpPr>
        <p:spPr>
          <a:xfrm>
            <a:off x="436405" y="851619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Metin kutusu 133">
            <a:extLst>
              <a:ext uri="{FF2B5EF4-FFF2-40B4-BE49-F238E27FC236}">
                <a16:creationId xmlns:a16="http://schemas.microsoft.com/office/drawing/2014/main" id="{0E4D1E93-3AC6-423C-B41D-9EBA168ECD00}"/>
              </a:ext>
            </a:extLst>
          </p:cNvPr>
          <p:cNvSpPr txBox="1"/>
          <p:nvPr/>
        </p:nvSpPr>
        <p:spPr>
          <a:xfrm>
            <a:off x="427775" y="8383866"/>
            <a:ext cx="5554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" pitchFamily="2" charset="-94"/>
              </a:rPr>
              <a:t>n o ö p r s ş t u ü v y z </a:t>
            </a:r>
          </a:p>
        </p:txBody>
      </p:sp>
      <p:cxnSp>
        <p:nvCxnSpPr>
          <p:cNvPr id="135" name="Düz Bağlayıcı 134">
            <a:extLst>
              <a:ext uri="{FF2B5EF4-FFF2-40B4-BE49-F238E27FC236}">
                <a16:creationId xmlns:a16="http://schemas.microsoft.com/office/drawing/2014/main" id="{19B54F9E-4E18-4544-896E-990A444CD243}"/>
              </a:ext>
            </a:extLst>
          </p:cNvPr>
          <p:cNvCxnSpPr>
            <a:cxnSpLocks/>
          </p:cNvCxnSpPr>
          <p:nvPr/>
        </p:nvCxnSpPr>
        <p:spPr>
          <a:xfrm>
            <a:off x="436405" y="8014558"/>
            <a:ext cx="63211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Düz Bağlayıcı 135">
            <a:extLst>
              <a:ext uri="{FF2B5EF4-FFF2-40B4-BE49-F238E27FC236}">
                <a16:creationId xmlns:a16="http://schemas.microsoft.com/office/drawing/2014/main" id="{425DAAD9-2272-41DE-B8E2-E3536E9E651F}"/>
              </a:ext>
            </a:extLst>
          </p:cNvPr>
          <p:cNvCxnSpPr>
            <a:cxnSpLocks/>
          </p:cNvCxnSpPr>
          <p:nvPr/>
        </p:nvCxnSpPr>
        <p:spPr>
          <a:xfrm>
            <a:off x="427775" y="7809179"/>
            <a:ext cx="63297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Düz Bağlayıcı 136">
            <a:extLst>
              <a:ext uri="{FF2B5EF4-FFF2-40B4-BE49-F238E27FC236}">
                <a16:creationId xmlns:a16="http://schemas.microsoft.com/office/drawing/2014/main" id="{DD58CE8D-53AA-40B2-9510-00A736E30C11}"/>
              </a:ext>
            </a:extLst>
          </p:cNvPr>
          <p:cNvCxnSpPr>
            <a:cxnSpLocks/>
          </p:cNvCxnSpPr>
          <p:nvPr/>
        </p:nvCxnSpPr>
        <p:spPr>
          <a:xfrm>
            <a:off x="427775" y="8158773"/>
            <a:ext cx="63586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Düz Bağlayıcı 137">
            <a:extLst>
              <a:ext uri="{FF2B5EF4-FFF2-40B4-BE49-F238E27FC236}">
                <a16:creationId xmlns:a16="http://schemas.microsoft.com/office/drawing/2014/main" id="{584F8746-D2FF-444B-BB47-41AFD42EB11A}"/>
              </a:ext>
            </a:extLst>
          </p:cNvPr>
          <p:cNvCxnSpPr>
            <a:cxnSpLocks/>
          </p:cNvCxnSpPr>
          <p:nvPr/>
        </p:nvCxnSpPr>
        <p:spPr>
          <a:xfrm>
            <a:off x="427775" y="7655329"/>
            <a:ext cx="6315298" cy="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Düz Bağlayıcı 138">
            <a:extLst>
              <a:ext uri="{FF2B5EF4-FFF2-40B4-BE49-F238E27FC236}">
                <a16:creationId xmlns:a16="http://schemas.microsoft.com/office/drawing/2014/main" id="{F5D15D0A-6614-4613-97C8-8BEE56AD5271}"/>
              </a:ext>
            </a:extLst>
          </p:cNvPr>
          <p:cNvCxnSpPr>
            <a:cxnSpLocks/>
          </p:cNvCxnSpPr>
          <p:nvPr/>
        </p:nvCxnSpPr>
        <p:spPr>
          <a:xfrm>
            <a:off x="6762475" y="765532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Düz Bağlayıcı 139">
            <a:extLst>
              <a:ext uri="{FF2B5EF4-FFF2-40B4-BE49-F238E27FC236}">
                <a16:creationId xmlns:a16="http://schemas.microsoft.com/office/drawing/2014/main" id="{3EC62FF5-6A9C-42E9-9E56-08CF34767B7A}"/>
              </a:ext>
            </a:extLst>
          </p:cNvPr>
          <p:cNvCxnSpPr>
            <a:cxnSpLocks/>
          </p:cNvCxnSpPr>
          <p:nvPr/>
        </p:nvCxnSpPr>
        <p:spPr>
          <a:xfrm>
            <a:off x="436405" y="765532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Metin kutusu 140">
            <a:extLst>
              <a:ext uri="{FF2B5EF4-FFF2-40B4-BE49-F238E27FC236}">
                <a16:creationId xmlns:a16="http://schemas.microsoft.com/office/drawing/2014/main" id="{606AC46C-1BA4-4918-AF64-BAB5CA72C05A}"/>
              </a:ext>
            </a:extLst>
          </p:cNvPr>
          <p:cNvSpPr txBox="1"/>
          <p:nvPr/>
        </p:nvSpPr>
        <p:spPr>
          <a:xfrm>
            <a:off x="403778" y="7529073"/>
            <a:ext cx="6315298" cy="716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latin typeface="TTKB Dik Temel Abece" pitchFamily="2" charset="-94"/>
              </a:rPr>
              <a:t>a b c ç d e f g ğ h ı i j k l m </a:t>
            </a:r>
          </a:p>
        </p:txBody>
      </p:sp>
      <p:cxnSp>
        <p:nvCxnSpPr>
          <p:cNvPr id="147" name="Düz Bağlayıcı 146">
            <a:extLst>
              <a:ext uri="{FF2B5EF4-FFF2-40B4-BE49-F238E27FC236}">
                <a16:creationId xmlns:a16="http://schemas.microsoft.com/office/drawing/2014/main" id="{2230E199-5C85-4221-91E7-39E807737582}"/>
              </a:ext>
            </a:extLst>
          </p:cNvPr>
          <p:cNvCxnSpPr>
            <a:cxnSpLocks/>
          </p:cNvCxnSpPr>
          <p:nvPr/>
        </p:nvCxnSpPr>
        <p:spPr>
          <a:xfrm>
            <a:off x="309092" y="9736886"/>
            <a:ext cx="687260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Düz Bağlayıcı 147">
            <a:extLst>
              <a:ext uri="{FF2B5EF4-FFF2-40B4-BE49-F238E27FC236}">
                <a16:creationId xmlns:a16="http://schemas.microsoft.com/office/drawing/2014/main" id="{4DE81D66-D579-4FC4-B019-CE8EC26E4EF7}"/>
              </a:ext>
            </a:extLst>
          </p:cNvPr>
          <p:cNvCxnSpPr>
            <a:cxnSpLocks/>
          </p:cNvCxnSpPr>
          <p:nvPr/>
        </p:nvCxnSpPr>
        <p:spPr>
          <a:xfrm>
            <a:off x="300462" y="9531507"/>
            <a:ext cx="688123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Düz Bağlayıcı 148">
            <a:extLst>
              <a:ext uri="{FF2B5EF4-FFF2-40B4-BE49-F238E27FC236}">
                <a16:creationId xmlns:a16="http://schemas.microsoft.com/office/drawing/2014/main" id="{333B27F5-7713-4931-959A-1E30C20C64E5}"/>
              </a:ext>
            </a:extLst>
          </p:cNvPr>
          <p:cNvCxnSpPr>
            <a:cxnSpLocks/>
          </p:cNvCxnSpPr>
          <p:nvPr/>
        </p:nvCxnSpPr>
        <p:spPr>
          <a:xfrm flipV="1">
            <a:off x="300462" y="9868779"/>
            <a:ext cx="6881239" cy="12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Düz Bağlayıcı 149">
            <a:extLst>
              <a:ext uri="{FF2B5EF4-FFF2-40B4-BE49-F238E27FC236}">
                <a16:creationId xmlns:a16="http://schemas.microsoft.com/office/drawing/2014/main" id="{22383916-7964-4134-A90D-DE45CBB13891}"/>
              </a:ext>
            </a:extLst>
          </p:cNvPr>
          <p:cNvCxnSpPr>
            <a:cxnSpLocks/>
          </p:cNvCxnSpPr>
          <p:nvPr/>
        </p:nvCxnSpPr>
        <p:spPr>
          <a:xfrm>
            <a:off x="300462" y="9377657"/>
            <a:ext cx="6881239" cy="15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Düz Bağlayıcı 150">
            <a:extLst>
              <a:ext uri="{FF2B5EF4-FFF2-40B4-BE49-F238E27FC236}">
                <a16:creationId xmlns:a16="http://schemas.microsoft.com/office/drawing/2014/main" id="{25C6C169-91D6-4DBB-BC49-87DCCB513F5F}"/>
              </a:ext>
            </a:extLst>
          </p:cNvPr>
          <p:cNvCxnSpPr>
            <a:cxnSpLocks/>
          </p:cNvCxnSpPr>
          <p:nvPr/>
        </p:nvCxnSpPr>
        <p:spPr>
          <a:xfrm>
            <a:off x="7181701" y="9377657"/>
            <a:ext cx="0" cy="491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Düz Bağlayıcı 151">
            <a:extLst>
              <a:ext uri="{FF2B5EF4-FFF2-40B4-BE49-F238E27FC236}">
                <a16:creationId xmlns:a16="http://schemas.microsoft.com/office/drawing/2014/main" id="{E8AEA9FE-35DE-4E72-BDBF-12AA41C48951}"/>
              </a:ext>
            </a:extLst>
          </p:cNvPr>
          <p:cNvCxnSpPr>
            <a:cxnSpLocks/>
          </p:cNvCxnSpPr>
          <p:nvPr/>
        </p:nvCxnSpPr>
        <p:spPr>
          <a:xfrm>
            <a:off x="309092" y="937765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Metin kutusu 152">
            <a:extLst>
              <a:ext uri="{FF2B5EF4-FFF2-40B4-BE49-F238E27FC236}">
                <a16:creationId xmlns:a16="http://schemas.microsoft.com/office/drawing/2014/main" id="{97915551-93B9-4A1C-9F34-30D8C5C4FED7}"/>
              </a:ext>
            </a:extLst>
          </p:cNvPr>
          <p:cNvSpPr txBox="1"/>
          <p:nvPr/>
        </p:nvSpPr>
        <p:spPr>
          <a:xfrm>
            <a:off x="1320411" y="9249326"/>
            <a:ext cx="48413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latin typeface="TTKB Dik Temel Abece" pitchFamily="2" charset="-94"/>
              </a:rPr>
              <a:t>1 2 3 4 5 6 7 8 9 0</a:t>
            </a:r>
          </a:p>
        </p:txBody>
      </p:sp>
      <p:sp>
        <p:nvSpPr>
          <p:cNvPr id="154" name="Metin Kutusu 74">
            <a:extLst>
              <a:ext uri="{FF2B5EF4-FFF2-40B4-BE49-F238E27FC236}">
                <a16:creationId xmlns:a16="http://schemas.microsoft.com/office/drawing/2014/main" id="{A5D29191-BB42-4771-8C90-85AC5665EB51}"/>
              </a:ext>
            </a:extLst>
          </p:cNvPr>
          <p:cNvSpPr txBox="1"/>
          <p:nvPr/>
        </p:nvSpPr>
        <p:spPr>
          <a:xfrm>
            <a:off x="691196" y="5086559"/>
            <a:ext cx="6177280" cy="448310"/>
          </a:xfrm>
          <a:prstGeom prst="rect">
            <a:avLst/>
          </a:prstGeom>
          <a:gradFill>
            <a:gsLst>
              <a:gs pos="0">
                <a:srgbClr val="FF0000"/>
              </a:gs>
              <a:gs pos="66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tr-T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ADIM VE SOYADIM:……………………………………</a:t>
            </a:r>
            <a:endParaRPr lang="tr-T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5" name="Resim 154">
            <a:extLst>
              <a:ext uri="{FF2B5EF4-FFF2-40B4-BE49-F238E27FC236}">
                <a16:creationId xmlns:a16="http://schemas.microsoft.com/office/drawing/2014/main" id="{FFCA34B8-F1A4-4C4E-9F07-DFB54CC686F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1"/>
          <a:stretch/>
        </p:blipFill>
        <p:spPr>
          <a:xfrm>
            <a:off x="1451577" y="1145632"/>
            <a:ext cx="4505325" cy="1805848"/>
          </a:xfrm>
          <a:prstGeom prst="rect">
            <a:avLst/>
          </a:prstGeom>
        </p:spPr>
      </p:pic>
      <p:pic>
        <p:nvPicPr>
          <p:cNvPr id="156" name="Resim 155">
            <a:extLst>
              <a:ext uri="{FF2B5EF4-FFF2-40B4-BE49-F238E27FC236}">
                <a16:creationId xmlns:a16="http://schemas.microsoft.com/office/drawing/2014/main" id="{62F0DF95-2DF3-432B-B57A-67665E5E6993}"/>
              </a:ext>
            </a:extLst>
          </p:cNvPr>
          <p:cNvPicPr/>
          <p:nvPr/>
        </p:nvPicPr>
        <p:blipFill rotWithShape="1">
          <a:blip r:embed="rId3"/>
          <a:srcRect t="10704"/>
          <a:stretch/>
        </p:blipFill>
        <p:spPr bwMode="auto">
          <a:xfrm>
            <a:off x="2249018" y="2764926"/>
            <a:ext cx="2984126" cy="23205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BA9D468D-5A1F-4879-9213-C49E0D9508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172380" y="3093398"/>
            <a:ext cx="1614094" cy="163364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9C2F6418-A763-4909-87F8-EB0184C23F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522" y="3073942"/>
            <a:ext cx="1595840" cy="1613265"/>
          </a:xfrm>
          <a:prstGeom prst="rect">
            <a:avLst/>
          </a:prstGeom>
        </p:spPr>
      </p:pic>
      <p:sp>
        <p:nvSpPr>
          <p:cNvPr id="12" name="Metin kutusu 11">
            <a:extLst>
              <a:ext uri="{FF2B5EF4-FFF2-40B4-BE49-F238E27FC236}">
                <a16:creationId xmlns:a16="http://schemas.microsoft.com/office/drawing/2014/main" id="{DBBB2076-1A66-4B8F-AD51-406EF332D656}"/>
              </a:ext>
            </a:extLst>
          </p:cNvPr>
          <p:cNvSpPr txBox="1"/>
          <p:nvPr/>
        </p:nvSpPr>
        <p:spPr>
          <a:xfrm rot="19610927">
            <a:off x="293738" y="1512267"/>
            <a:ext cx="14911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af AYDIN" panose="00000400000000000000" pitchFamily="2" charset="0"/>
              </a:rPr>
              <a:t>1.</a:t>
            </a:r>
          </a:p>
          <a:p>
            <a:pPr algn="ctr"/>
            <a:r>
              <a:rPr lang="tr-TR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SINIF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BDAE39E6-685D-4DCC-898B-4E5229AB753B}"/>
              </a:ext>
            </a:extLst>
          </p:cNvPr>
          <p:cNvSpPr txBox="1"/>
          <p:nvPr/>
        </p:nvSpPr>
        <p:spPr>
          <a:xfrm rot="2105373">
            <a:off x="5571739" y="1481758"/>
            <a:ext cx="14911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af AYDIN" panose="00000400000000000000" pitchFamily="2" charset="0"/>
              </a:rPr>
              <a:t>1.</a:t>
            </a:r>
          </a:p>
          <a:p>
            <a:pPr algn="ctr"/>
            <a:r>
              <a:rPr lang="tr-TR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SINIF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FDB99D4B-5D74-4079-9DDB-C5EA91BA51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69" y="50692"/>
            <a:ext cx="5922134" cy="112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07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Yıldız: 5 Nokta 1">
            <a:extLst>
              <a:ext uri="{FF2B5EF4-FFF2-40B4-BE49-F238E27FC236}">
                <a16:creationId xmlns:a16="http://schemas.microsoft.com/office/drawing/2014/main" id="{08E3F0AA-FEC5-42AB-8143-5DD5CE53DB55}"/>
              </a:ext>
            </a:extLst>
          </p:cNvPr>
          <p:cNvSpPr/>
          <p:nvPr/>
        </p:nvSpPr>
        <p:spPr>
          <a:xfrm>
            <a:off x="304882" y="124576"/>
            <a:ext cx="914400" cy="914400"/>
          </a:xfrm>
          <a:prstGeom prst="star5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Yıldız: 5 Nokta 2">
            <a:extLst>
              <a:ext uri="{FF2B5EF4-FFF2-40B4-BE49-F238E27FC236}">
                <a16:creationId xmlns:a16="http://schemas.microsoft.com/office/drawing/2014/main" id="{FE4C2962-D8D8-4777-93C5-F78D5E31447E}"/>
              </a:ext>
            </a:extLst>
          </p:cNvPr>
          <p:cNvSpPr/>
          <p:nvPr/>
        </p:nvSpPr>
        <p:spPr>
          <a:xfrm>
            <a:off x="335759" y="1259627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Yıldız: 5 Nokta 3">
            <a:extLst>
              <a:ext uri="{FF2B5EF4-FFF2-40B4-BE49-F238E27FC236}">
                <a16:creationId xmlns:a16="http://schemas.microsoft.com/office/drawing/2014/main" id="{8FCE0DC1-08B0-4ED3-B406-FE2DF984FC8B}"/>
              </a:ext>
            </a:extLst>
          </p:cNvPr>
          <p:cNvSpPr/>
          <p:nvPr/>
        </p:nvSpPr>
        <p:spPr>
          <a:xfrm>
            <a:off x="300437" y="2542732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Yıldız: 5 Nokta 4">
            <a:extLst>
              <a:ext uri="{FF2B5EF4-FFF2-40B4-BE49-F238E27FC236}">
                <a16:creationId xmlns:a16="http://schemas.microsoft.com/office/drawing/2014/main" id="{5323F9DE-F540-4D05-A80F-DC408CD3F7B5}"/>
              </a:ext>
            </a:extLst>
          </p:cNvPr>
          <p:cNvSpPr/>
          <p:nvPr/>
        </p:nvSpPr>
        <p:spPr>
          <a:xfrm>
            <a:off x="300437" y="3677783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Yıldız: 5 Nokta 5">
            <a:extLst>
              <a:ext uri="{FF2B5EF4-FFF2-40B4-BE49-F238E27FC236}">
                <a16:creationId xmlns:a16="http://schemas.microsoft.com/office/drawing/2014/main" id="{01F299A7-890B-41C8-96A6-47CEA24C673A}"/>
              </a:ext>
            </a:extLst>
          </p:cNvPr>
          <p:cNvSpPr/>
          <p:nvPr/>
        </p:nvSpPr>
        <p:spPr>
          <a:xfrm>
            <a:off x="335759" y="5032195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Yıldız: 5 Nokta 6">
            <a:extLst>
              <a:ext uri="{FF2B5EF4-FFF2-40B4-BE49-F238E27FC236}">
                <a16:creationId xmlns:a16="http://schemas.microsoft.com/office/drawing/2014/main" id="{368C085C-C4F0-4117-A046-E04C67013E78}"/>
              </a:ext>
            </a:extLst>
          </p:cNvPr>
          <p:cNvSpPr/>
          <p:nvPr/>
        </p:nvSpPr>
        <p:spPr>
          <a:xfrm>
            <a:off x="300437" y="6386607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Yıldız: 5 Nokta 8">
            <a:extLst>
              <a:ext uri="{FF2B5EF4-FFF2-40B4-BE49-F238E27FC236}">
                <a16:creationId xmlns:a16="http://schemas.microsoft.com/office/drawing/2014/main" id="{314103AF-626B-4F4E-8AF3-D79A2ED7DE4C}"/>
              </a:ext>
            </a:extLst>
          </p:cNvPr>
          <p:cNvSpPr/>
          <p:nvPr/>
        </p:nvSpPr>
        <p:spPr>
          <a:xfrm>
            <a:off x="335759" y="7718038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Yıldız: 5 Nokta 9">
            <a:extLst>
              <a:ext uri="{FF2B5EF4-FFF2-40B4-BE49-F238E27FC236}">
                <a16:creationId xmlns:a16="http://schemas.microsoft.com/office/drawing/2014/main" id="{B126BA6D-9B14-4712-8F4A-4EE81C601EF6}"/>
              </a:ext>
            </a:extLst>
          </p:cNvPr>
          <p:cNvSpPr/>
          <p:nvPr/>
        </p:nvSpPr>
        <p:spPr>
          <a:xfrm>
            <a:off x="300437" y="8874950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Yıldız: 5 Nokta 13">
            <a:extLst>
              <a:ext uri="{FF2B5EF4-FFF2-40B4-BE49-F238E27FC236}">
                <a16:creationId xmlns:a16="http://schemas.microsoft.com/office/drawing/2014/main" id="{98E7EB58-24C0-40CA-933A-0307F1D5E97D}"/>
              </a:ext>
            </a:extLst>
          </p:cNvPr>
          <p:cNvSpPr/>
          <p:nvPr/>
        </p:nvSpPr>
        <p:spPr>
          <a:xfrm>
            <a:off x="1629898" y="42850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Yıldız: 5 Nokta 15">
            <a:extLst>
              <a:ext uri="{FF2B5EF4-FFF2-40B4-BE49-F238E27FC236}">
                <a16:creationId xmlns:a16="http://schemas.microsoft.com/office/drawing/2014/main" id="{94270E01-B2EC-4428-967F-4B5A503EAC16}"/>
              </a:ext>
            </a:extLst>
          </p:cNvPr>
          <p:cNvSpPr/>
          <p:nvPr/>
        </p:nvSpPr>
        <p:spPr>
          <a:xfrm>
            <a:off x="3275134" y="15181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Yıldız: 5 Nokta 17">
            <a:extLst>
              <a:ext uri="{FF2B5EF4-FFF2-40B4-BE49-F238E27FC236}">
                <a16:creationId xmlns:a16="http://schemas.microsoft.com/office/drawing/2014/main" id="{1F73FA4E-A546-4BFF-841C-40E6748963C9}"/>
              </a:ext>
            </a:extLst>
          </p:cNvPr>
          <p:cNvSpPr/>
          <p:nvPr/>
        </p:nvSpPr>
        <p:spPr>
          <a:xfrm>
            <a:off x="4805702" y="61018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Yıldız: 5 Nokta 18">
            <a:extLst>
              <a:ext uri="{FF2B5EF4-FFF2-40B4-BE49-F238E27FC236}">
                <a16:creationId xmlns:a16="http://schemas.microsoft.com/office/drawing/2014/main" id="{272714FE-CD3D-41A3-B883-079B881E3270}"/>
              </a:ext>
            </a:extLst>
          </p:cNvPr>
          <p:cNvSpPr/>
          <p:nvPr/>
        </p:nvSpPr>
        <p:spPr>
          <a:xfrm>
            <a:off x="6267375" y="109071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Yıldız: 5 Nokta 19">
            <a:extLst>
              <a:ext uri="{FF2B5EF4-FFF2-40B4-BE49-F238E27FC236}">
                <a16:creationId xmlns:a16="http://schemas.microsoft.com/office/drawing/2014/main" id="{107C91AF-5D82-4EFF-8E81-651BB80EF1E1}"/>
              </a:ext>
            </a:extLst>
          </p:cNvPr>
          <p:cNvSpPr/>
          <p:nvPr/>
        </p:nvSpPr>
        <p:spPr>
          <a:xfrm>
            <a:off x="491152" y="9864277"/>
            <a:ext cx="710897" cy="710897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81065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Kalp 1">
            <a:extLst>
              <a:ext uri="{FF2B5EF4-FFF2-40B4-BE49-F238E27FC236}">
                <a16:creationId xmlns:a16="http://schemas.microsoft.com/office/drawing/2014/main" id="{CAB21CAB-B3FB-406C-B997-FC4A9F87E216}"/>
              </a:ext>
            </a:extLst>
          </p:cNvPr>
          <p:cNvSpPr/>
          <p:nvPr/>
        </p:nvSpPr>
        <p:spPr>
          <a:xfrm>
            <a:off x="300437" y="219165"/>
            <a:ext cx="914400" cy="914400"/>
          </a:xfrm>
          <a:prstGeom prst="hear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0000"/>
              </a:solidFill>
            </a:endParaRPr>
          </a:p>
        </p:txBody>
      </p:sp>
      <p:sp>
        <p:nvSpPr>
          <p:cNvPr id="3" name="Kalp 2">
            <a:extLst>
              <a:ext uri="{FF2B5EF4-FFF2-40B4-BE49-F238E27FC236}">
                <a16:creationId xmlns:a16="http://schemas.microsoft.com/office/drawing/2014/main" id="{EE4A3FC7-0AA8-432E-8E6C-FD6F07842204}"/>
              </a:ext>
            </a:extLst>
          </p:cNvPr>
          <p:cNvSpPr/>
          <p:nvPr/>
        </p:nvSpPr>
        <p:spPr>
          <a:xfrm>
            <a:off x="300437" y="1487386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Kalp 3">
            <a:extLst>
              <a:ext uri="{FF2B5EF4-FFF2-40B4-BE49-F238E27FC236}">
                <a16:creationId xmlns:a16="http://schemas.microsoft.com/office/drawing/2014/main" id="{03AE812D-2FFE-453B-ADCE-A2F82DBD4685}"/>
              </a:ext>
            </a:extLst>
          </p:cNvPr>
          <p:cNvSpPr/>
          <p:nvPr/>
        </p:nvSpPr>
        <p:spPr>
          <a:xfrm>
            <a:off x="293986" y="2819497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Kalp 4">
            <a:extLst>
              <a:ext uri="{FF2B5EF4-FFF2-40B4-BE49-F238E27FC236}">
                <a16:creationId xmlns:a16="http://schemas.microsoft.com/office/drawing/2014/main" id="{CEB8B532-92A4-40EB-9E9A-9A73804AB319}"/>
              </a:ext>
            </a:extLst>
          </p:cNvPr>
          <p:cNvSpPr/>
          <p:nvPr/>
        </p:nvSpPr>
        <p:spPr>
          <a:xfrm>
            <a:off x="254263" y="4145432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Kalp 5">
            <a:extLst>
              <a:ext uri="{FF2B5EF4-FFF2-40B4-BE49-F238E27FC236}">
                <a16:creationId xmlns:a16="http://schemas.microsoft.com/office/drawing/2014/main" id="{3B158833-13C5-4C46-A1CC-59AA7106A979}"/>
              </a:ext>
            </a:extLst>
          </p:cNvPr>
          <p:cNvSpPr/>
          <p:nvPr/>
        </p:nvSpPr>
        <p:spPr>
          <a:xfrm>
            <a:off x="300437" y="5471367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Kalp 6">
            <a:extLst>
              <a:ext uri="{FF2B5EF4-FFF2-40B4-BE49-F238E27FC236}">
                <a16:creationId xmlns:a16="http://schemas.microsoft.com/office/drawing/2014/main" id="{553E0EE6-E1F2-49EF-B7AC-398C81ACA349}"/>
              </a:ext>
            </a:extLst>
          </p:cNvPr>
          <p:cNvSpPr/>
          <p:nvPr/>
        </p:nvSpPr>
        <p:spPr>
          <a:xfrm>
            <a:off x="254263" y="6745300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Kalp 8">
            <a:extLst>
              <a:ext uri="{FF2B5EF4-FFF2-40B4-BE49-F238E27FC236}">
                <a16:creationId xmlns:a16="http://schemas.microsoft.com/office/drawing/2014/main" id="{EE544459-0BEA-47FF-A566-80961B6868B6}"/>
              </a:ext>
            </a:extLst>
          </p:cNvPr>
          <p:cNvSpPr/>
          <p:nvPr/>
        </p:nvSpPr>
        <p:spPr>
          <a:xfrm>
            <a:off x="300437" y="8019233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Kalp 9">
            <a:extLst>
              <a:ext uri="{FF2B5EF4-FFF2-40B4-BE49-F238E27FC236}">
                <a16:creationId xmlns:a16="http://schemas.microsoft.com/office/drawing/2014/main" id="{87564149-7EA9-4B20-8038-AF7CADDF992E}"/>
              </a:ext>
            </a:extLst>
          </p:cNvPr>
          <p:cNvSpPr/>
          <p:nvPr/>
        </p:nvSpPr>
        <p:spPr>
          <a:xfrm>
            <a:off x="289623" y="9293166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Kalp 13">
            <a:extLst>
              <a:ext uri="{FF2B5EF4-FFF2-40B4-BE49-F238E27FC236}">
                <a16:creationId xmlns:a16="http://schemas.microsoft.com/office/drawing/2014/main" id="{F8E5AA4D-CA20-44E9-B7D7-5B7CD953CD34}"/>
              </a:ext>
            </a:extLst>
          </p:cNvPr>
          <p:cNvSpPr/>
          <p:nvPr/>
        </p:nvSpPr>
        <p:spPr>
          <a:xfrm>
            <a:off x="1525444" y="75556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Kalp 15">
            <a:extLst>
              <a:ext uri="{FF2B5EF4-FFF2-40B4-BE49-F238E27FC236}">
                <a16:creationId xmlns:a16="http://schemas.microsoft.com/office/drawing/2014/main" id="{9F4EDE6A-1666-43CC-B2C3-1F6CB6D0ECE0}"/>
              </a:ext>
            </a:extLst>
          </p:cNvPr>
          <p:cNvSpPr/>
          <p:nvPr/>
        </p:nvSpPr>
        <p:spPr>
          <a:xfrm>
            <a:off x="2750452" y="78297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Kalp 17">
            <a:extLst>
              <a:ext uri="{FF2B5EF4-FFF2-40B4-BE49-F238E27FC236}">
                <a16:creationId xmlns:a16="http://schemas.microsoft.com/office/drawing/2014/main" id="{61E2E762-500B-49C6-B87B-78E05AB6854B}"/>
              </a:ext>
            </a:extLst>
          </p:cNvPr>
          <p:cNvSpPr/>
          <p:nvPr/>
        </p:nvSpPr>
        <p:spPr>
          <a:xfrm>
            <a:off x="3975459" y="100861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Kalp 18">
            <a:extLst>
              <a:ext uri="{FF2B5EF4-FFF2-40B4-BE49-F238E27FC236}">
                <a16:creationId xmlns:a16="http://schemas.microsoft.com/office/drawing/2014/main" id="{C0D05389-4E4B-442A-B549-6E1F7242D276}"/>
              </a:ext>
            </a:extLst>
          </p:cNvPr>
          <p:cNvSpPr/>
          <p:nvPr/>
        </p:nvSpPr>
        <p:spPr>
          <a:xfrm>
            <a:off x="5200466" y="75556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Kalp 24">
            <a:extLst>
              <a:ext uri="{FF2B5EF4-FFF2-40B4-BE49-F238E27FC236}">
                <a16:creationId xmlns:a16="http://schemas.microsoft.com/office/drawing/2014/main" id="{40C2D6A7-3DD9-427A-A643-F8745802557A}"/>
              </a:ext>
            </a:extLst>
          </p:cNvPr>
          <p:cNvSpPr/>
          <p:nvPr/>
        </p:nvSpPr>
        <p:spPr>
          <a:xfrm>
            <a:off x="6425473" y="100861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648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0C8633F0-2A63-4C3E-8C57-52EC1E76D0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791242" y="359715"/>
            <a:ext cx="454754" cy="2430458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F934F5E0-6151-4947-8E2D-585CA707CB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203664" y="3933849"/>
            <a:ext cx="454754" cy="2430458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1AC1093C-6A95-45E3-BFF2-41F55A8853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828565" y="2790173"/>
            <a:ext cx="454754" cy="243045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B30D877-58B8-494A-8739-979EB8BEA6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118621" y="1039598"/>
            <a:ext cx="454754" cy="243045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1670CA61-EC5C-443B-AEE3-4C9A13A79B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 rot="16200000">
            <a:off x="2451715" y="-674195"/>
            <a:ext cx="454754" cy="243045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D45FC50F-C522-4795-A669-DFC34F60D7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796411" y="7892581"/>
            <a:ext cx="454754" cy="2430458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FF6C2DD9-29D2-434D-9B43-4F51F0CF65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203664" y="7084336"/>
            <a:ext cx="454754" cy="2430458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DBA4FD9A-BD7E-4E19-9116-B2853A784E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791242" y="5326565"/>
            <a:ext cx="454754" cy="2430458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B67E3FF8-0722-4738-B5CF-831F959B6C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 rot="16200000">
            <a:off x="5208783" y="-639935"/>
            <a:ext cx="454754" cy="243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977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020F6664-A56E-4AF6-971B-A33E6B5C6E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82" y="1019494"/>
            <a:ext cx="1138595" cy="9184662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CFEB8E7D-B52F-4F19-A584-53A46B643B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39" y="140181"/>
            <a:ext cx="6148471" cy="86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20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pic>
        <p:nvPicPr>
          <p:cNvPr id="3" name="Grafik 2" descr="Dolgusuz gülen yüz">
            <a:extLst>
              <a:ext uri="{FF2B5EF4-FFF2-40B4-BE49-F238E27FC236}">
                <a16:creationId xmlns:a16="http://schemas.microsoft.com/office/drawing/2014/main" id="{E889A780-7819-4C3F-96AD-0D6E859FF1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79691" y="237402"/>
            <a:ext cx="914400" cy="914400"/>
          </a:xfrm>
          <a:prstGeom prst="rect">
            <a:avLst/>
          </a:prstGeom>
        </p:spPr>
      </p:pic>
      <p:pic>
        <p:nvPicPr>
          <p:cNvPr id="5" name="Grafik 4" descr="Dolgusuz nötr yüz">
            <a:extLst>
              <a:ext uri="{FF2B5EF4-FFF2-40B4-BE49-F238E27FC236}">
                <a16:creationId xmlns:a16="http://schemas.microsoft.com/office/drawing/2014/main" id="{0780215E-0A66-400A-8373-91734E1CEE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8697" y="-24981"/>
            <a:ext cx="914400" cy="914400"/>
          </a:xfrm>
          <a:prstGeom prst="rect">
            <a:avLst/>
          </a:prstGeom>
        </p:spPr>
      </p:pic>
      <p:pic>
        <p:nvPicPr>
          <p:cNvPr id="7" name="Grafik 6" descr="Dolgusuz üzgün yüz">
            <a:extLst>
              <a:ext uri="{FF2B5EF4-FFF2-40B4-BE49-F238E27FC236}">
                <a16:creationId xmlns:a16="http://schemas.microsoft.com/office/drawing/2014/main" id="{71F48BE1-0556-4F7A-8E5B-9D9AD1BCCF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627" y="5154625"/>
            <a:ext cx="914400" cy="914400"/>
          </a:xfrm>
          <a:prstGeom prst="rect">
            <a:avLst/>
          </a:prstGeom>
        </p:spPr>
      </p:pic>
      <p:pic>
        <p:nvPicPr>
          <p:cNvPr id="10" name="Grafik 9" descr="Dolgusuz sırıtan yüz">
            <a:extLst>
              <a:ext uri="{FF2B5EF4-FFF2-40B4-BE49-F238E27FC236}">
                <a16:creationId xmlns:a16="http://schemas.microsoft.com/office/drawing/2014/main" id="{6EBDC38E-C566-48C7-9223-6A59BB85AD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9938" y="4209898"/>
            <a:ext cx="914400" cy="914400"/>
          </a:xfrm>
          <a:prstGeom prst="rect">
            <a:avLst/>
          </a:prstGeom>
        </p:spPr>
      </p:pic>
      <p:pic>
        <p:nvPicPr>
          <p:cNvPr id="16" name="Grafik 15" descr="Dolgusuz göz kırpan surat">
            <a:extLst>
              <a:ext uri="{FF2B5EF4-FFF2-40B4-BE49-F238E27FC236}">
                <a16:creationId xmlns:a16="http://schemas.microsoft.com/office/drawing/2014/main" id="{82B9378F-F69E-4F96-9AC9-8DA7071A291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3627" y="3224927"/>
            <a:ext cx="914400" cy="914400"/>
          </a:xfrm>
          <a:prstGeom prst="rect">
            <a:avLst/>
          </a:prstGeom>
        </p:spPr>
      </p:pic>
      <p:pic>
        <p:nvPicPr>
          <p:cNvPr id="19" name="Grafik 18" descr="Dolgusuz komik yüz">
            <a:extLst>
              <a:ext uri="{FF2B5EF4-FFF2-40B4-BE49-F238E27FC236}">
                <a16:creationId xmlns:a16="http://schemas.microsoft.com/office/drawing/2014/main" id="{65904487-7938-45DA-AC7C-260494CFF9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54778" y="2204667"/>
            <a:ext cx="914400" cy="914400"/>
          </a:xfrm>
          <a:prstGeom prst="rect">
            <a:avLst/>
          </a:prstGeom>
        </p:spPr>
      </p:pic>
      <p:pic>
        <p:nvPicPr>
          <p:cNvPr id="21" name="Grafik 20" descr="Dolgusuz şaşkın yüz">
            <a:extLst>
              <a:ext uri="{FF2B5EF4-FFF2-40B4-BE49-F238E27FC236}">
                <a16:creationId xmlns:a16="http://schemas.microsoft.com/office/drawing/2014/main" id="{C03771C5-CFFD-494D-BB5D-A240133ABCB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5230" y="1162869"/>
            <a:ext cx="914400" cy="914400"/>
          </a:xfrm>
          <a:prstGeom prst="rect">
            <a:avLst/>
          </a:prstGeom>
        </p:spPr>
      </p:pic>
      <p:pic>
        <p:nvPicPr>
          <p:cNvPr id="23" name="Grafik 22" descr="Dolgusuz dili dışarıda yüz">
            <a:extLst>
              <a:ext uri="{FF2B5EF4-FFF2-40B4-BE49-F238E27FC236}">
                <a16:creationId xmlns:a16="http://schemas.microsoft.com/office/drawing/2014/main" id="{12790CCC-F81D-46BF-B5B1-83E7797B626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450239" y="177524"/>
            <a:ext cx="914400" cy="914400"/>
          </a:xfrm>
          <a:prstGeom prst="rect">
            <a:avLst/>
          </a:prstGeom>
        </p:spPr>
      </p:pic>
      <p:pic>
        <p:nvPicPr>
          <p:cNvPr id="25" name="Grafik 24" descr="Dolgusuz şaşırmış yüz">
            <a:extLst>
              <a:ext uri="{FF2B5EF4-FFF2-40B4-BE49-F238E27FC236}">
                <a16:creationId xmlns:a16="http://schemas.microsoft.com/office/drawing/2014/main" id="{2912F90C-6194-4878-9440-0F73FEA2628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280858" y="-7731"/>
            <a:ext cx="914400" cy="914400"/>
          </a:xfrm>
          <a:prstGeom prst="rect">
            <a:avLst/>
          </a:prstGeom>
        </p:spPr>
      </p:pic>
      <p:pic>
        <p:nvPicPr>
          <p:cNvPr id="27" name="Grafik 26" descr="Dolgusuz ağlayan yüz">
            <a:extLst>
              <a:ext uri="{FF2B5EF4-FFF2-40B4-BE49-F238E27FC236}">
                <a16:creationId xmlns:a16="http://schemas.microsoft.com/office/drawing/2014/main" id="{BF059287-8F47-489B-A2CB-6BB0CAA8200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171080" y="141490"/>
            <a:ext cx="914400" cy="914400"/>
          </a:xfrm>
          <a:prstGeom prst="rect">
            <a:avLst/>
          </a:prstGeom>
        </p:spPr>
      </p:pic>
      <p:pic>
        <p:nvPicPr>
          <p:cNvPr id="29" name="Grafik 28" descr="Dolgusuz sinirli yüz">
            <a:extLst>
              <a:ext uri="{FF2B5EF4-FFF2-40B4-BE49-F238E27FC236}">
                <a16:creationId xmlns:a16="http://schemas.microsoft.com/office/drawing/2014/main" id="{CC626E35-22B6-43DC-9DF5-C73F615D0E4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3153694" y="-9615"/>
            <a:ext cx="914400" cy="914400"/>
          </a:xfrm>
          <a:prstGeom prst="rect">
            <a:avLst/>
          </a:prstGeom>
        </p:spPr>
      </p:pic>
      <p:pic>
        <p:nvPicPr>
          <p:cNvPr id="31" name="Grafik 30" descr="Dolgusuz endişeli yüz">
            <a:extLst>
              <a:ext uri="{FF2B5EF4-FFF2-40B4-BE49-F238E27FC236}">
                <a16:creationId xmlns:a16="http://schemas.microsoft.com/office/drawing/2014/main" id="{D830F271-11E7-4B3C-AD1F-160A89AE7E5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04139" y="6245468"/>
            <a:ext cx="914400" cy="914400"/>
          </a:xfrm>
          <a:prstGeom prst="rect">
            <a:avLst/>
          </a:prstGeom>
        </p:spPr>
      </p:pic>
      <p:pic>
        <p:nvPicPr>
          <p:cNvPr id="33" name="Grafik 32" descr="Dolgusuz kızgın yüz">
            <a:extLst>
              <a:ext uri="{FF2B5EF4-FFF2-40B4-BE49-F238E27FC236}">
                <a16:creationId xmlns:a16="http://schemas.microsoft.com/office/drawing/2014/main" id="{DE8E833D-FDE6-44D5-83C7-FECFB1B89F7E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5230" y="7280812"/>
            <a:ext cx="914400" cy="914400"/>
          </a:xfrm>
          <a:prstGeom prst="rect">
            <a:avLst/>
          </a:prstGeom>
        </p:spPr>
      </p:pic>
      <p:pic>
        <p:nvPicPr>
          <p:cNvPr id="35" name="Grafik 34" descr="Dolgusuz aşık yüz">
            <a:extLst>
              <a:ext uri="{FF2B5EF4-FFF2-40B4-BE49-F238E27FC236}">
                <a16:creationId xmlns:a16="http://schemas.microsoft.com/office/drawing/2014/main" id="{8AA77131-6EE1-49BC-B4D7-BDDCFD09CF6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217954" y="101874"/>
            <a:ext cx="914400" cy="914400"/>
          </a:xfrm>
          <a:prstGeom prst="rect">
            <a:avLst/>
          </a:prstGeom>
        </p:spPr>
      </p:pic>
      <p:pic>
        <p:nvPicPr>
          <p:cNvPr id="36" name="Grafik 35" descr="Dolgusuz dili dışarıda yüz">
            <a:extLst>
              <a:ext uri="{FF2B5EF4-FFF2-40B4-BE49-F238E27FC236}">
                <a16:creationId xmlns:a16="http://schemas.microsoft.com/office/drawing/2014/main" id="{4B960046-7C3B-4576-B087-262F6D6129D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57099" y="9421272"/>
            <a:ext cx="914400" cy="914400"/>
          </a:xfrm>
          <a:prstGeom prst="rect">
            <a:avLst/>
          </a:prstGeom>
        </p:spPr>
      </p:pic>
      <p:pic>
        <p:nvPicPr>
          <p:cNvPr id="55" name="Grafik 54" descr="Dolgusuz şaşırmış yüz">
            <a:extLst>
              <a:ext uri="{FF2B5EF4-FFF2-40B4-BE49-F238E27FC236}">
                <a16:creationId xmlns:a16="http://schemas.microsoft.com/office/drawing/2014/main" id="{93FB1EFA-8DB6-40F9-AE97-19EFEDA79C7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78697" y="9785350"/>
            <a:ext cx="914400" cy="914400"/>
          </a:xfrm>
          <a:prstGeom prst="rect">
            <a:avLst/>
          </a:prstGeom>
        </p:spPr>
      </p:pic>
      <p:pic>
        <p:nvPicPr>
          <p:cNvPr id="62" name="Grafik 61" descr="Dolgusuz ağlayan yüz">
            <a:extLst>
              <a:ext uri="{FF2B5EF4-FFF2-40B4-BE49-F238E27FC236}">
                <a16:creationId xmlns:a16="http://schemas.microsoft.com/office/drawing/2014/main" id="{1B402B26-F76E-4D21-AF52-4758D62A235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04139" y="827229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63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114" name="Metin kutusu 113">
            <a:extLst>
              <a:ext uri="{FF2B5EF4-FFF2-40B4-BE49-F238E27FC236}">
                <a16:creationId xmlns:a16="http://schemas.microsoft.com/office/drawing/2014/main" id="{E57A7554-F0AD-464F-A9FF-D54982DA0553}"/>
              </a:ext>
            </a:extLst>
          </p:cNvPr>
          <p:cNvSpPr txBox="1"/>
          <p:nvPr/>
        </p:nvSpPr>
        <p:spPr>
          <a:xfrm>
            <a:off x="405467" y="262504"/>
            <a:ext cx="476175" cy="103566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A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B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C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Ç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DEFGĞH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I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İ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J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K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L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M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N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O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Ö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P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R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S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Ş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T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U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Ü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V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Y</a:t>
            </a:r>
          </a:p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Z</a:t>
            </a:r>
            <a:endParaRPr lang="tr-TR" sz="2300" dirty="0"/>
          </a:p>
        </p:txBody>
      </p:sp>
      <p:sp>
        <p:nvSpPr>
          <p:cNvPr id="116" name="Metin kutusu 115">
            <a:extLst>
              <a:ext uri="{FF2B5EF4-FFF2-40B4-BE49-F238E27FC236}">
                <a16:creationId xmlns:a16="http://schemas.microsoft.com/office/drawing/2014/main" id="{81F27B46-0A3C-4BFF-A0D4-43A077F96CBE}"/>
              </a:ext>
            </a:extLst>
          </p:cNvPr>
          <p:cNvSpPr txBox="1"/>
          <p:nvPr/>
        </p:nvSpPr>
        <p:spPr>
          <a:xfrm>
            <a:off x="3196468" y="324080"/>
            <a:ext cx="2230651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300" dirty="0">
                <a:latin typeface="Agent Orange" panose="00000400000000000000" pitchFamily="2" charset="0"/>
                <a:cs typeface="Agent Orange" panose="00000400000000000000" pitchFamily="2" charset="0"/>
              </a:rPr>
              <a:t>Q W X</a:t>
            </a:r>
          </a:p>
          <a:p>
            <a:endParaRPr lang="tr-TR" sz="2000" dirty="0">
              <a:latin typeface="Agent Orange" panose="00000400000000000000" pitchFamily="2" charset="0"/>
              <a:cs typeface="Agent Orange" panose="00000400000000000000" pitchFamily="2" charset="0"/>
            </a:endParaRP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9442EF8C-BE89-4A82-988F-79DBFE07E9A9}"/>
              </a:ext>
            </a:extLst>
          </p:cNvPr>
          <p:cNvSpPr txBox="1"/>
          <p:nvPr/>
        </p:nvSpPr>
        <p:spPr>
          <a:xfrm>
            <a:off x="1479164" y="1186097"/>
            <a:ext cx="60067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/ / / / / / / / / / / / / / / </a:t>
            </a:r>
          </a:p>
        </p:txBody>
      </p:sp>
    </p:spTree>
    <p:extLst>
      <p:ext uri="{BB962C8B-B14F-4D97-AF65-F5344CB8AC3E}">
        <p14:creationId xmlns:p14="http://schemas.microsoft.com/office/powerpoint/2010/main" val="1690717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2" y="1333722"/>
            <a:ext cx="0" cy="5045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Yıldız: 5 Nokta 1">
            <a:extLst>
              <a:ext uri="{FF2B5EF4-FFF2-40B4-BE49-F238E27FC236}">
                <a16:creationId xmlns:a16="http://schemas.microsoft.com/office/drawing/2014/main" id="{5C089AD0-DF53-48FC-96E4-29DA0ED4AA60}"/>
              </a:ext>
            </a:extLst>
          </p:cNvPr>
          <p:cNvSpPr/>
          <p:nvPr/>
        </p:nvSpPr>
        <p:spPr>
          <a:xfrm>
            <a:off x="206762" y="94159"/>
            <a:ext cx="922115" cy="922115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Kalp 3">
            <a:extLst>
              <a:ext uri="{FF2B5EF4-FFF2-40B4-BE49-F238E27FC236}">
                <a16:creationId xmlns:a16="http://schemas.microsoft.com/office/drawing/2014/main" id="{341F30A3-16A1-4308-8CCB-6624D4B4A0DA}"/>
              </a:ext>
            </a:extLst>
          </p:cNvPr>
          <p:cNvSpPr/>
          <p:nvPr/>
        </p:nvSpPr>
        <p:spPr>
          <a:xfrm>
            <a:off x="333450" y="311239"/>
            <a:ext cx="676060" cy="67606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Yıldız: 5 Nokta 17">
            <a:extLst>
              <a:ext uri="{FF2B5EF4-FFF2-40B4-BE49-F238E27FC236}">
                <a16:creationId xmlns:a16="http://schemas.microsoft.com/office/drawing/2014/main" id="{F212E9A4-A22D-472B-987C-199DA2CAAD9B}"/>
              </a:ext>
            </a:extLst>
          </p:cNvPr>
          <p:cNvSpPr/>
          <p:nvPr/>
        </p:nvSpPr>
        <p:spPr>
          <a:xfrm>
            <a:off x="1445130" y="103989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Kalp 18">
            <a:extLst>
              <a:ext uri="{FF2B5EF4-FFF2-40B4-BE49-F238E27FC236}">
                <a16:creationId xmlns:a16="http://schemas.microsoft.com/office/drawing/2014/main" id="{867AA9C1-A857-471B-96CD-8B92631D8C6C}"/>
              </a:ext>
            </a:extLst>
          </p:cNvPr>
          <p:cNvSpPr/>
          <p:nvPr/>
        </p:nvSpPr>
        <p:spPr>
          <a:xfrm>
            <a:off x="1571818" y="321069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Yıldız: 5 Nokta 19">
            <a:extLst>
              <a:ext uri="{FF2B5EF4-FFF2-40B4-BE49-F238E27FC236}">
                <a16:creationId xmlns:a16="http://schemas.microsoft.com/office/drawing/2014/main" id="{B4B78B3A-6B57-45B0-95B7-AD5C274035D1}"/>
              </a:ext>
            </a:extLst>
          </p:cNvPr>
          <p:cNvSpPr/>
          <p:nvPr/>
        </p:nvSpPr>
        <p:spPr>
          <a:xfrm>
            <a:off x="2708588" y="112638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Kalp 20">
            <a:extLst>
              <a:ext uri="{FF2B5EF4-FFF2-40B4-BE49-F238E27FC236}">
                <a16:creationId xmlns:a16="http://schemas.microsoft.com/office/drawing/2014/main" id="{7441BC7A-7E9A-46B4-8C4C-C22E6AD0C396}"/>
              </a:ext>
            </a:extLst>
          </p:cNvPr>
          <p:cNvSpPr/>
          <p:nvPr/>
        </p:nvSpPr>
        <p:spPr>
          <a:xfrm>
            <a:off x="2835276" y="329718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Yıldız: 5 Nokta 21">
            <a:extLst>
              <a:ext uri="{FF2B5EF4-FFF2-40B4-BE49-F238E27FC236}">
                <a16:creationId xmlns:a16="http://schemas.microsoft.com/office/drawing/2014/main" id="{32302754-902D-41B7-B57E-9F5170850EFD}"/>
              </a:ext>
            </a:extLst>
          </p:cNvPr>
          <p:cNvSpPr/>
          <p:nvPr/>
        </p:nvSpPr>
        <p:spPr>
          <a:xfrm>
            <a:off x="4098624" y="105964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Kalp 22">
            <a:extLst>
              <a:ext uri="{FF2B5EF4-FFF2-40B4-BE49-F238E27FC236}">
                <a16:creationId xmlns:a16="http://schemas.microsoft.com/office/drawing/2014/main" id="{C5FCA96C-C80B-4CC0-9931-1A4A45F2A189}"/>
              </a:ext>
            </a:extLst>
          </p:cNvPr>
          <p:cNvSpPr/>
          <p:nvPr/>
        </p:nvSpPr>
        <p:spPr>
          <a:xfrm>
            <a:off x="4225312" y="323044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Yıldız: 5 Nokta 23">
            <a:extLst>
              <a:ext uri="{FF2B5EF4-FFF2-40B4-BE49-F238E27FC236}">
                <a16:creationId xmlns:a16="http://schemas.microsoft.com/office/drawing/2014/main" id="{3BD0669F-095F-4C90-8286-91CD79EAF966}"/>
              </a:ext>
            </a:extLst>
          </p:cNvPr>
          <p:cNvSpPr/>
          <p:nvPr/>
        </p:nvSpPr>
        <p:spPr>
          <a:xfrm>
            <a:off x="5362082" y="90969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Kalp 24">
            <a:extLst>
              <a:ext uri="{FF2B5EF4-FFF2-40B4-BE49-F238E27FC236}">
                <a16:creationId xmlns:a16="http://schemas.microsoft.com/office/drawing/2014/main" id="{D0E04711-DAF2-490D-92A3-B4A61AB18510}"/>
              </a:ext>
            </a:extLst>
          </p:cNvPr>
          <p:cNvSpPr/>
          <p:nvPr/>
        </p:nvSpPr>
        <p:spPr>
          <a:xfrm>
            <a:off x="5488770" y="308049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Yıldız: 5 Nokta 25">
            <a:extLst>
              <a:ext uri="{FF2B5EF4-FFF2-40B4-BE49-F238E27FC236}">
                <a16:creationId xmlns:a16="http://schemas.microsoft.com/office/drawing/2014/main" id="{92DF5BFC-7596-46A6-AED0-43F6EEBF178F}"/>
              </a:ext>
            </a:extLst>
          </p:cNvPr>
          <p:cNvSpPr/>
          <p:nvPr/>
        </p:nvSpPr>
        <p:spPr>
          <a:xfrm>
            <a:off x="6550165" y="105975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Kalp 26">
            <a:extLst>
              <a:ext uri="{FF2B5EF4-FFF2-40B4-BE49-F238E27FC236}">
                <a16:creationId xmlns:a16="http://schemas.microsoft.com/office/drawing/2014/main" id="{93ADB747-BC4D-4F41-AEDB-CAB184784EDC}"/>
              </a:ext>
            </a:extLst>
          </p:cNvPr>
          <p:cNvSpPr/>
          <p:nvPr/>
        </p:nvSpPr>
        <p:spPr>
          <a:xfrm>
            <a:off x="6676853" y="323055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Yıldız: 5 Nokta 27">
            <a:extLst>
              <a:ext uri="{FF2B5EF4-FFF2-40B4-BE49-F238E27FC236}">
                <a16:creationId xmlns:a16="http://schemas.microsoft.com/office/drawing/2014/main" id="{3DC4E7AD-FC91-4BCB-90BF-7A26AA4D80C2}"/>
              </a:ext>
            </a:extLst>
          </p:cNvPr>
          <p:cNvSpPr/>
          <p:nvPr/>
        </p:nvSpPr>
        <p:spPr>
          <a:xfrm>
            <a:off x="206762" y="1361687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Kalp 28">
            <a:extLst>
              <a:ext uri="{FF2B5EF4-FFF2-40B4-BE49-F238E27FC236}">
                <a16:creationId xmlns:a16="http://schemas.microsoft.com/office/drawing/2014/main" id="{05C3E685-EDAB-4568-BE3B-7F3D84C6033D}"/>
              </a:ext>
            </a:extLst>
          </p:cNvPr>
          <p:cNvSpPr/>
          <p:nvPr/>
        </p:nvSpPr>
        <p:spPr>
          <a:xfrm>
            <a:off x="333450" y="1578767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Yıldız: 5 Nokta 29">
            <a:extLst>
              <a:ext uri="{FF2B5EF4-FFF2-40B4-BE49-F238E27FC236}">
                <a16:creationId xmlns:a16="http://schemas.microsoft.com/office/drawing/2014/main" id="{6B7E4ABA-66EC-4F64-A58C-90AD57083B09}"/>
              </a:ext>
            </a:extLst>
          </p:cNvPr>
          <p:cNvSpPr/>
          <p:nvPr/>
        </p:nvSpPr>
        <p:spPr>
          <a:xfrm>
            <a:off x="206762" y="2629215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Kalp 30">
            <a:extLst>
              <a:ext uri="{FF2B5EF4-FFF2-40B4-BE49-F238E27FC236}">
                <a16:creationId xmlns:a16="http://schemas.microsoft.com/office/drawing/2014/main" id="{2C473BAD-168A-487A-82CE-7F80360D975F}"/>
              </a:ext>
            </a:extLst>
          </p:cNvPr>
          <p:cNvSpPr/>
          <p:nvPr/>
        </p:nvSpPr>
        <p:spPr>
          <a:xfrm>
            <a:off x="333450" y="2846295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Yıldız: 5 Nokta 31">
            <a:extLst>
              <a:ext uri="{FF2B5EF4-FFF2-40B4-BE49-F238E27FC236}">
                <a16:creationId xmlns:a16="http://schemas.microsoft.com/office/drawing/2014/main" id="{E035B90E-60EC-4104-90EB-6E7E386865A8}"/>
              </a:ext>
            </a:extLst>
          </p:cNvPr>
          <p:cNvSpPr/>
          <p:nvPr/>
        </p:nvSpPr>
        <p:spPr>
          <a:xfrm>
            <a:off x="206762" y="3893672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Kalp 32">
            <a:extLst>
              <a:ext uri="{FF2B5EF4-FFF2-40B4-BE49-F238E27FC236}">
                <a16:creationId xmlns:a16="http://schemas.microsoft.com/office/drawing/2014/main" id="{39ED9D3F-C50A-4F02-8A75-CDBA6D010A7F}"/>
              </a:ext>
            </a:extLst>
          </p:cNvPr>
          <p:cNvSpPr/>
          <p:nvPr/>
        </p:nvSpPr>
        <p:spPr>
          <a:xfrm>
            <a:off x="333450" y="4110752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Yıldız: 5 Nokta 33">
            <a:extLst>
              <a:ext uri="{FF2B5EF4-FFF2-40B4-BE49-F238E27FC236}">
                <a16:creationId xmlns:a16="http://schemas.microsoft.com/office/drawing/2014/main" id="{5210CC49-3F2B-4D0E-83AC-830885E68B90}"/>
              </a:ext>
            </a:extLst>
          </p:cNvPr>
          <p:cNvSpPr/>
          <p:nvPr/>
        </p:nvSpPr>
        <p:spPr>
          <a:xfrm>
            <a:off x="206762" y="5032867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Kalp 34">
            <a:extLst>
              <a:ext uri="{FF2B5EF4-FFF2-40B4-BE49-F238E27FC236}">
                <a16:creationId xmlns:a16="http://schemas.microsoft.com/office/drawing/2014/main" id="{688BD927-7434-4918-9D2B-AF7636B33C04}"/>
              </a:ext>
            </a:extLst>
          </p:cNvPr>
          <p:cNvSpPr/>
          <p:nvPr/>
        </p:nvSpPr>
        <p:spPr>
          <a:xfrm>
            <a:off x="333450" y="5249947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Yıldız: 5 Nokta 35">
            <a:extLst>
              <a:ext uri="{FF2B5EF4-FFF2-40B4-BE49-F238E27FC236}">
                <a16:creationId xmlns:a16="http://schemas.microsoft.com/office/drawing/2014/main" id="{06D76FFE-302B-4A81-8492-C7D92E6E169B}"/>
              </a:ext>
            </a:extLst>
          </p:cNvPr>
          <p:cNvSpPr/>
          <p:nvPr/>
        </p:nvSpPr>
        <p:spPr>
          <a:xfrm>
            <a:off x="206762" y="6168830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5" name="Kalp 54">
            <a:extLst>
              <a:ext uri="{FF2B5EF4-FFF2-40B4-BE49-F238E27FC236}">
                <a16:creationId xmlns:a16="http://schemas.microsoft.com/office/drawing/2014/main" id="{F0C484B2-16DD-4AB1-8C53-67780F1E0CB2}"/>
              </a:ext>
            </a:extLst>
          </p:cNvPr>
          <p:cNvSpPr/>
          <p:nvPr/>
        </p:nvSpPr>
        <p:spPr>
          <a:xfrm>
            <a:off x="333450" y="6385910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30" name="Düz Bağlayıcı 129">
            <a:extLst>
              <a:ext uri="{FF2B5EF4-FFF2-40B4-BE49-F238E27FC236}">
                <a16:creationId xmlns:a16="http://schemas.microsoft.com/office/drawing/2014/main" id="{0F2126A0-866A-4243-9384-8627D51D5127}"/>
              </a:ext>
            </a:extLst>
          </p:cNvPr>
          <p:cNvCxnSpPr>
            <a:cxnSpLocks/>
          </p:cNvCxnSpPr>
          <p:nvPr/>
        </p:nvCxnSpPr>
        <p:spPr>
          <a:xfrm>
            <a:off x="1382323" y="731230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Düz Bağlayıcı 130">
            <a:extLst>
              <a:ext uri="{FF2B5EF4-FFF2-40B4-BE49-F238E27FC236}">
                <a16:creationId xmlns:a16="http://schemas.microsoft.com/office/drawing/2014/main" id="{B1836546-2509-4028-B04D-05CED50DE770}"/>
              </a:ext>
            </a:extLst>
          </p:cNvPr>
          <p:cNvCxnSpPr>
            <a:cxnSpLocks/>
          </p:cNvCxnSpPr>
          <p:nvPr/>
        </p:nvCxnSpPr>
        <p:spPr>
          <a:xfrm>
            <a:off x="1382323" y="811240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Yıldız: 5 Nokta 131">
            <a:extLst>
              <a:ext uri="{FF2B5EF4-FFF2-40B4-BE49-F238E27FC236}">
                <a16:creationId xmlns:a16="http://schemas.microsoft.com/office/drawing/2014/main" id="{A4204F29-AF20-4CE5-9B6E-47BF4F76B620}"/>
              </a:ext>
            </a:extLst>
          </p:cNvPr>
          <p:cNvSpPr/>
          <p:nvPr/>
        </p:nvSpPr>
        <p:spPr>
          <a:xfrm>
            <a:off x="210265" y="7437965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3" name="Kalp 132">
            <a:extLst>
              <a:ext uri="{FF2B5EF4-FFF2-40B4-BE49-F238E27FC236}">
                <a16:creationId xmlns:a16="http://schemas.microsoft.com/office/drawing/2014/main" id="{0F357140-D6F3-4A2A-B29C-85E9547D8691}"/>
              </a:ext>
            </a:extLst>
          </p:cNvPr>
          <p:cNvSpPr/>
          <p:nvPr/>
        </p:nvSpPr>
        <p:spPr>
          <a:xfrm>
            <a:off x="336953" y="7655045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34" name="Düz Bağlayıcı 133">
            <a:extLst>
              <a:ext uri="{FF2B5EF4-FFF2-40B4-BE49-F238E27FC236}">
                <a16:creationId xmlns:a16="http://schemas.microsoft.com/office/drawing/2014/main" id="{C73E0BAD-8CA1-48C9-BD8B-E829D42AF4C2}"/>
              </a:ext>
            </a:extLst>
          </p:cNvPr>
          <p:cNvCxnSpPr>
            <a:cxnSpLocks/>
          </p:cNvCxnSpPr>
          <p:nvPr/>
        </p:nvCxnSpPr>
        <p:spPr>
          <a:xfrm>
            <a:off x="1378820" y="857676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Düz Bağlayıcı 134">
            <a:extLst>
              <a:ext uri="{FF2B5EF4-FFF2-40B4-BE49-F238E27FC236}">
                <a16:creationId xmlns:a16="http://schemas.microsoft.com/office/drawing/2014/main" id="{209D7721-8BE1-4A26-83E3-11A84E7526A3}"/>
              </a:ext>
            </a:extLst>
          </p:cNvPr>
          <p:cNvCxnSpPr>
            <a:cxnSpLocks/>
          </p:cNvCxnSpPr>
          <p:nvPr/>
        </p:nvCxnSpPr>
        <p:spPr>
          <a:xfrm>
            <a:off x="1378820" y="937686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Yıldız: 5 Nokta 135">
            <a:extLst>
              <a:ext uri="{FF2B5EF4-FFF2-40B4-BE49-F238E27FC236}">
                <a16:creationId xmlns:a16="http://schemas.microsoft.com/office/drawing/2014/main" id="{4993E47D-C367-430C-AABC-30A9A4142271}"/>
              </a:ext>
            </a:extLst>
          </p:cNvPr>
          <p:cNvSpPr/>
          <p:nvPr/>
        </p:nvSpPr>
        <p:spPr>
          <a:xfrm>
            <a:off x="206762" y="8702422"/>
            <a:ext cx="922115" cy="92211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7" name="Kalp 136">
            <a:extLst>
              <a:ext uri="{FF2B5EF4-FFF2-40B4-BE49-F238E27FC236}">
                <a16:creationId xmlns:a16="http://schemas.microsoft.com/office/drawing/2014/main" id="{2776270C-166E-43CF-82EC-0BD86E9E0B98}"/>
              </a:ext>
            </a:extLst>
          </p:cNvPr>
          <p:cNvSpPr/>
          <p:nvPr/>
        </p:nvSpPr>
        <p:spPr>
          <a:xfrm>
            <a:off x="333450" y="8919502"/>
            <a:ext cx="676060" cy="676060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9" name="Yıldız: 5 Nokta 138">
            <a:extLst>
              <a:ext uri="{FF2B5EF4-FFF2-40B4-BE49-F238E27FC236}">
                <a16:creationId xmlns:a16="http://schemas.microsoft.com/office/drawing/2014/main" id="{515A09DB-10DF-4651-98C1-1F3B02BDF76F}"/>
              </a:ext>
            </a:extLst>
          </p:cNvPr>
          <p:cNvSpPr/>
          <p:nvPr/>
        </p:nvSpPr>
        <p:spPr>
          <a:xfrm>
            <a:off x="333450" y="9863748"/>
            <a:ext cx="744508" cy="744508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1" name="Kalp 140">
            <a:extLst>
              <a:ext uri="{FF2B5EF4-FFF2-40B4-BE49-F238E27FC236}">
                <a16:creationId xmlns:a16="http://schemas.microsoft.com/office/drawing/2014/main" id="{9EFFABE6-9D68-44E8-A0B4-0739584250EF}"/>
              </a:ext>
            </a:extLst>
          </p:cNvPr>
          <p:cNvSpPr/>
          <p:nvPr/>
        </p:nvSpPr>
        <p:spPr>
          <a:xfrm>
            <a:off x="460137" y="10033435"/>
            <a:ext cx="545845" cy="545845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1386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0" name="Küp 19">
            <a:extLst>
              <a:ext uri="{FF2B5EF4-FFF2-40B4-BE49-F238E27FC236}">
                <a16:creationId xmlns:a16="http://schemas.microsoft.com/office/drawing/2014/main" id="{58780018-7E6D-4AFF-8215-9597D43FD616}"/>
              </a:ext>
            </a:extLst>
          </p:cNvPr>
          <p:cNvSpPr/>
          <p:nvPr/>
        </p:nvSpPr>
        <p:spPr>
          <a:xfrm>
            <a:off x="254639" y="223167"/>
            <a:ext cx="983908" cy="983908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Akış Çizelgesi: Doğrudan Erişimli Depolama 20">
            <a:extLst>
              <a:ext uri="{FF2B5EF4-FFF2-40B4-BE49-F238E27FC236}">
                <a16:creationId xmlns:a16="http://schemas.microsoft.com/office/drawing/2014/main" id="{3A1405D6-FEB0-444A-B55B-F83A21C7DEF7}"/>
              </a:ext>
            </a:extLst>
          </p:cNvPr>
          <p:cNvSpPr/>
          <p:nvPr/>
        </p:nvSpPr>
        <p:spPr>
          <a:xfrm rot="16200000">
            <a:off x="1738766" y="200259"/>
            <a:ext cx="914400" cy="685800"/>
          </a:xfrm>
          <a:prstGeom prst="flowChartMagneticDru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Küp 21">
            <a:extLst>
              <a:ext uri="{FF2B5EF4-FFF2-40B4-BE49-F238E27FC236}">
                <a16:creationId xmlns:a16="http://schemas.microsoft.com/office/drawing/2014/main" id="{803F707C-C4E8-4C02-AA16-0D6C711BA96E}"/>
              </a:ext>
            </a:extLst>
          </p:cNvPr>
          <p:cNvSpPr/>
          <p:nvPr/>
        </p:nvSpPr>
        <p:spPr>
          <a:xfrm>
            <a:off x="2966537" y="212453"/>
            <a:ext cx="1617703" cy="635264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Akış Çizelgesi: Doğrudan Erişimli Depolama 22">
            <a:extLst>
              <a:ext uri="{FF2B5EF4-FFF2-40B4-BE49-F238E27FC236}">
                <a16:creationId xmlns:a16="http://schemas.microsoft.com/office/drawing/2014/main" id="{25F16CBD-DCF2-4850-906E-39DC3979B216}"/>
              </a:ext>
            </a:extLst>
          </p:cNvPr>
          <p:cNvSpPr/>
          <p:nvPr/>
        </p:nvSpPr>
        <p:spPr>
          <a:xfrm>
            <a:off x="4989074" y="106242"/>
            <a:ext cx="524676" cy="787024"/>
          </a:xfrm>
          <a:prstGeom prst="flowChartMagneticDru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İkizkenar Üçgen 23">
            <a:extLst>
              <a:ext uri="{FF2B5EF4-FFF2-40B4-BE49-F238E27FC236}">
                <a16:creationId xmlns:a16="http://schemas.microsoft.com/office/drawing/2014/main" id="{83647183-64A9-4D2A-B8EA-CFEEACFCF06A}"/>
              </a:ext>
            </a:extLst>
          </p:cNvPr>
          <p:cNvSpPr/>
          <p:nvPr/>
        </p:nvSpPr>
        <p:spPr>
          <a:xfrm>
            <a:off x="5821065" y="94586"/>
            <a:ext cx="929510" cy="7695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B3CA39F9-B1D9-4121-946D-71BC0296DD5C}"/>
              </a:ext>
            </a:extLst>
          </p:cNvPr>
          <p:cNvCxnSpPr>
            <a:cxnSpLocks/>
            <a:stCxn id="24" idx="0"/>
          </p:cNvCxnSpPr>
          <p:nvPr/>
        </p:nvCxnSpPr>
        <p:spPr>
          <a:xfrm>
            <a:off x="6285820" y="94586"/>
            <a:ext cx="553391" cy="469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Düz Bağlayıcı 31">
            <a:extLst>
              <a:ext uri="{FF2B5EF4-FFF2-40B4-BE49-F238E27FC236}">
                <a16:creationId xmlns:a16="http://schemas.microsoft.com/office/drawing/2014/main" id="{60E86E8D-6694-4566-94E4-FC8E5174FE61}"/>
              </a:ext>
            </a:extLst>
          </p:cNvPr>
          <p:cNvCxnSpPr>
            <a:cxnSpLocks/>
            <a:endCxn id="24" idx="4"/>
          </p:cNvCxnSpPr>
          <p:nvPr/>
        </p:nvCxnSpPr>
        <p:spPr>
          <a:xfrm flipH="1">
            <a:off x="6750575" y="564207"/>
            <a:ext cx="88636" cy="299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İkizkenar Üçgen 102">
            <a:extLst>
              <a:ext uri="{FF2B5EF4-FFF2-40B4-BE49-F238E27FC236}">
                <a16:creationId xmlns:a16="http://schemas.microsoft.com/office/drawing/2014/main" id="{F7F7B639-CD07-4541-9B34-090651681329}"/>
              </a:ext>
            </a:extLst>
          </p:cNvPr>
          <p:cNvSpPr/>
          <p:nvPr/>
        </p:nvSpPr>
        <p:spPr>
          <a:xfrm>
            <a:off x="254639" y="1688977"/>
            <a:ext cx="929510" cy="7695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04" name="Düz Bağlayıcı 103">
            <a:extLst>
              <a:ext uri="{FF2B5EF4-FFF2-40B4-BE49-F238E27FC236}">
                <a16:creationId xmlns:a16="http://schemas.microsoft.com/office/drawing/2014/main" id="{790C1DD0-20FF-45A5-91AF-1D5951405CF7}"/>
              </a:ext>
            </a:extLst>
          </p:cNvPr>
          <p:cNvCxnSpPr>
            <a:cxnSpLocks/>
            <a:stCxn id="103" idx="0"/>
          </p:cNvCxnSpPr>
          <p:nvPr/>
        </p:nvCxnSpPr>
        <p:spPr>
          <a:xfrm>
            <a:off x="719394" y="1688977"/>
            <a:ext cx="553391" cy="469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Düz Bağlayıcı 104">
            <a:extLst>
              <a:ext uri="{FF2B5EF4-FFF2-40B4-BE49-F238E27FC236}">
                <a16:creationId xmlns:a16="http://schemas.microsoft.com/office/drawing/2014/main" id="{CF7AEE29-0C26-45DB-B45A-9C24DB59D716}"/>
              </a:ext>
            </a:extLst>
          </p:cNvPr>
          <p:cNvCxnSpPr>
            <a:cxnSpLocks/>
            <a:endCxn id="103" idx="4"/>
          </p:cNvCxnSpPr>
          <p:nvPr/>
        </p:nvCxnSpPr>
        <p:spPr>
          <a:xfrm flipH="1">
            <a:off x="1184149" y="2158598"/>
            <a:ext cx="88636" cy="299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Akış Çizelgesi: Doğrudan Erişimli Depolama 61">
            <a:extLst>
              <a:ext uri="{FF2B5EF4-FFF2-40B4-BE49-F238E27FC236}">
                <a16:creationId xmlns:a16="http://schemas.microsoft.com/office/drawing/2014/main" id="{9AC7AC93-BE37-4AD9-AC08-2E787CF89F88}"/>
              </a:ext>
            </a:extLst>
          </p:cNvPr>
          <p:cNvSpPr/>
          <p:nvPr/>
        </p:nvSpPr>
        <p:spPr>
          <a:xfrm>
            <a:off x="457056" y="2759287"/>
            <a:ext cx="524676" cy="787024"/>
          </a:xfrm>
          <a:prstGeom prst="flowChartMagneticDru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9" name="Küp 68">
            <a:extLst>
              <a:ext uri="{FF2B5EF4-FFF2-40B4-BE49-F238E27FC236}">
                <a16:creationId xmlns:a16="http://schemas.microsoft.com/office/drawing/2014/main" id="{96F510E8-BF26-49AD-AF3C-807D65E430A2}"/>
              </a:ext>
            </a:extLst>
          </p:cNvPr>
          <p:cNvSpPr/>
          <p:nvPr/>
        </p:nvSpPr>
        <p:spPr>
          <a:xfrm rot="16200000">
            <a:off x="-72529" y="4423085"/>
            <a:ext cx="1617703" cy="635264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2" name="Akış Çizelgesi: Doğrudan Erişimli Depolama 101">
            <a:extLst>
              <a:ext uri="{FF2B5EF4-FFF2-40B4-BE49-F238E27FC236}">
                <a16:creationId xmlns:a16="http://schemas.microsoft.com/office/drawing/2014/main" id="{4C85F6AE-C281-45F0-B1E9-241CEA0D9E2E}"/>
              </a:ext>
            </a:extLst>
          </p:cNvPr>
          <p:cNvSpPr/>
          <p:nvPr/>
        </p:nvSpPr>
        <p:spPr>
          <a:xfrm rot="16200000">
            <a:off x="232507" y="5878813"/>
            <a:ext cx="914400" cy="685800"/>
          </a:xfrm>
          <a:prstGeom prst="flowChartMagneticDru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2" name="İkizkenar Üçgen 111">
            <a:extLst>
              <a:ext uri="{FF2B5EF4-FFF2-40B4-BE49-F238E27FC236}">
                <a16:creationId xmlns:a16="http://schemas.microsoft.com/office/drawing/2014/main" id="{BBCA53D2-A968-48BB-90FA-2B668C91C728}"/>
              </a:ext>
            </a:extLst>
          </p:cNvPr>
          <p:cNvSpPr/>
          <p:nvPr/>
        </p:nvSpPr>
        <p:spPr>
          <a:xfrm>
            <a:off x="167772" y="7022957"/>
            <a:ext cx="929510" cy="7695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13" name="Düz Bağlayıcı 112">
            <a:extLst>
              <a:ext uri="{FF2B5EF4-FFF2-40B4-BE49-F238E27FC236}">
                <a16:creationId xmlns:a16="http://schemas.microsoft.com/office/drawing/2014/main" id="{196E7D84-3967-4BCC-9D5F-EBD6600254F1}"/>
              </a:ext>
            </a:extLst>
          </p:cNvPr>
          <p:cNvCxnSpPr>
            <a:cxnSpLocks/>
            <a:stCxn id="112" idx="0"/>
          </p:cNvCxnSpPr>
          <p:nvPr/>
        </p:nvCxnSpPr>
        <p:spPr>
          <a:xfrm>
            <a:off x="632527" y="7022957"/>
            <a:ext cx="553391" cy="469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Düz Bağlayıcı 113">
            <a:extLst>
              <a:ext uri="{FF2B5EF4-FFF2-40B4-BE49-F238E27FC236}">
                <a16:creationId xmlns:a16="http://schemas.microsoft.com/office/drawing/2014/main" id="{BC879BAE-C555-4061-9E4B-1EBD7FEEBDD8}"/>
              </a:ext>
            </a:extLst>
          </p:cNvPr>
          <p:cNvCxnSpPr>
            <a:cxnSpLocks/>
            <a:endCxn id="112" idx="4"/>
          </p:cNvCxnSpPr>
          <p:nvPr/>
        </p:nvCxnSpPr>
        <p:spPr>
          <a:xfrm flipH="1">
            <a:off x="1097282" y="7492578"/>
            <a:ext cx="88636" cy="299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Küp 115">
            <a:extLst>
              <a:ext uri="{FF2B5EF4-FFF2-40B4-BE49-F238E27FC236}">
                <a16:creationId xmlns:a16="http://schemas.microsoft.com/office/drawing/2014/main" id="{EB6E0E41-C220-4F88-8C2E-0988DCE6FD63}"/>
              </a:ext>
            </a:extLst>
          </p:cNvPr>
          <p:cNvSpPr/>
          <p:nvPr/>
        </p:nvSpPr>
        <p:spPr>
          <a:xfrm>
            <a:off x="197753" y="8291696"/>
            <a:ext cx="983908" cy="983908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8" name="Akış Çizelgesi: Doğrudan Erişimli Depolama 117">
            <a:extLst>
              <a:ext uri="{FF2B5EF4-FFF2-40B4-BE49-F238E27FC236}">
                <a16:creationId xmlns:a16="http://schemas.microsoft.com/office/drawing/2014/main" id="{DD5B7491-E91E-4416-9F4B-189FC3B8F6EB}"/>
              </a:ext>
            </a:extLst>
          </p:cNvPr>
          <p:cNvSpPr/>
          <p:nvPr/>
        </p:nvSpPr>
        <p:spPr>
          <a:xfrm>
            <a:off x="457056" y="9689559"/>
            <a:ext cx="524676" cy="787024"/>
          </a:xfrm>
          <a:prstGeom prst="flowChartMagneticDru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5097D0B9-3B54-45F1-B9D4-A60E963C1B9B}"/>
              </a:ext>
            </a:extLst>
          </p:cNvPr>
          <p:cNvSpPr txBox="1"/>
          <p:nvPr/>
        </p:nvSpPr>
        <p:spPr>
          <a:xfrm>
            <a:off x="1399061" y="1974945"/>
            <a:ext cx="295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890031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Dikdörtgen 1">
            <a:extLst>
              <a:ext uri="{FF2B5EF4-FFF2-40B4-BE49-F238E27FC236}">
                <a16:creationId xmlns:a16="http://schemas.microsoft.com/office/drawing/2014/main" id="{3EDA4B53-A184-4ACB-B19C-638898447833}"/>
              </a:ext>
            </a:extLst>
          </p:cNvPr>
          <p:cNvSpPr/>
          <p:nvPr/>
        </p:nvSpPr>
        <p:spPr>
          <a:xfrm>
            <a:off x="397565" y="198783"/>
            <a:ext cx="676800" cy="67586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292747E-4C2C-48C7-935C-F5525527E1BC}"/>
              </a:ext>
            </a:extLst>
          </p:cNvPr>
          <p:cNvSpPr/>
          <p:nvPr/>
        </p:nvSpPr>
        <p:spPr>
          <a:xfrm>
            <a:off x="231522" y="9984369"/>
            <a:ext cx="1212573" cy="5165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Beşgen 3">
            <a:extLst>
              <a:ext uri="{FF2B5EF4-FFF2-40B4-BE49-F238E27FC236}">
                <a16:creationId xmlns:a16="http://schemas.microsoft.com/office/drawing/2014/main" id="{AD046C42-E368-48FF-B7EB-BF6B1C509F95}"/>
              </a:ext>
            </a:extLst>
          </p:cNvPr>
          <p:cNvSpPr/>
          <p:nvPr/>
        </p:nvSpPr>
        <p:spPr>
          <a:xfrm>
            <a:off x="1444095" y="105365"/>
            <a:ext cx="796035" cy="769393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Dik Üçgen 4">
            <a:extLst>
              <a:ext uri="{FF2B5EF4-FFF2-40B4-BE49-F238E27FC236}">
                <a16:creationId xmlns:a16="http://schemas.microsoft.com/office/drawing/2014/main" id="{8B375552-3137-49C4-8B61-A70164C23C99}"/>
              </a:ext>
            </a:extLst>
          </p:cNvPr>
          <p:cNvSpPr/>
          <p:nvPr/>
        </p:nvSpPr>
        <p:spPr>
          <a:xfrm>
            <a:off x="300437" y="1339922"/>
            <a:ext cx="832620" cy="1547681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49BC745-E316-459E-BF47-9A2590F48B26}"/>
              </a:ext>
            </a:extLst>
          </p:cNvPr>
          <p:cNvSpPr/>
          <p:nvPr/>
        </p:nvSpPr>
        <p:spPr>
          <a:xfrm>
            <a:off x="2696201" y="126091"/>
            <a:ext cx="762628" cy="763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İkizkenar Üçgen 6">
            <a:extLst>
              <a:ext uri="{FF2B5EF4-FFF2-40B4-BE49-F238E27FC236}">
                <a16:creationId xmlns:a16="http://schemas.microsoft.com/office/drawing/2014/main" id="{D3A306CB-7CAB-46AF-B040-9721CBC6E7FD}"/>
              </a:ext>
            </a:extLst>
          </p:cNvPr>
          <p:cNvSpPr/>
          <p:nvPr/>
        </p:nvSpPr>
        <p:spPr>
          <a:xfrm>
            <a:off x="156868" y="4895914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0AC69F3C-86B3-48EC-A5DE-FD38D475DAAC}"/>
              </a:ext>
            </a:extLst>
          </p:cNvPr>
          <p:cNvSpPr/>
          <p:nvPr/>
        </p:nvSpPr>
        <p:spPr>
          <a:xfrm>
            <a:off x="6390636" y="243377"/>
            <a:ext cx="914400" cy="5926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DBB76BE-1E75-4770-9158-E4C6B2F52B6D}"/>
              </a:ext>
            </a:extLst>
          </p:cNvPr>
          <p:cNvSpPr/>
          <p:nvPr/>
        </p:nvSpPr>
        <p:spPr>
          <a:xfrm>
            <a:off x="230020" y="3534382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İkizkenar Üçgen 13">
            <a:extLst>
              <a:ext uri="{FF2B5EF4-FFF2-40B4-BE49-F238E27FC236}">
                <a16:creationId xmlns:a16="http://schemas.microsoft.com/office/drawing/2014/main" id="{77ADC343-2261-4BCA-A575-F6F6A29901AB}"/>
              </a:ext>
            </a:extLst>
          </p:cNvPr>
          <p:cNvSpPr/>
          <p:nvPr/>
        </p:nvSpPr>
        <p:spPr>
          <a:xfrm>
            <a:off x="3779837" y="126091"/>
            <a:ext cx="914400" cy="73685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9C250E8-245C-4DAC-92EE-5774F71A556B}"/>
              </a:ext>
            </a:extLst>
          </p:cNvPr>
          <p:cNvSpPr/>
          <p:nvPr/>
        </p:nvSpPr>
        <p:spPr>
          <a:xfrm>
            <a:off x="4936150" y="231072"/>
            <a:ext cx="1212573" cy="5165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Dikdörtgen 17">
            <a:extLst>
              <a:ext uri="{FF2B5EF4-FFF2-40B4-BE49-F238E27FC236}">
                <a16:creationId xmlns:a16="http://schemas.microsoft.com/office/drawing/2014/main" id="{0ABACE71-90F1-484B-AD39-74FA627CF1A3}"/>
              </a:ext>
            </a:extLst>
          </p:cNvPr>
          <p:cNvSpPr/>
          <p:nvPr/>
        </p:nvSpPr>
        <p:spPr>
          <a:xfrm>
            <a:off x="206048" y="6482110"/>
            <a:ext cx="883521" cy="88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Dik Üçgen 18">
            <a:extLst>
              <a:ext uri="{FF2B5EF4-FFF2-40B4-BE49-F238E27FC236}">
                <a16:creationId xmlns:a16="http://schemas.microsoft.com/office/drawing/2014/main" id="{59850739-29F6-42F8-B9C8-A9E2288B5624}"/>
              </a:ext>
            </a:extLst>
          </p:cNvPr>
          <p:cNvSpPr/>
          <p:nvPr/>
        </p:nvSpPr>
        <p:spPr>
          <a:xfrm>
            <a:off x="384952" y="7895423"/>
            <a:ext cx="832620" cy="1547681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7922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Küp 1">
            <a:extLst>
              <a:ext uri="{FF2B5EF4-FFF2-40B4-BE49-F238E27FC236}">
                <a16:creationId xmlns:a16="http://schemas.microsoft.com/office/drawing/2014/main" id="{07425B85-EC48-4EA9-87B0-6DBD0EF963F9}"/>
              </a:ext>
            </a:extLst>
          </p:cNvPr>
          <p:cNvSpPr/>
          <p:nvPr/>
        </p:nvSpPr>
        <p:spPr>
          <a:xfrm>
            <a:off x="159026" y="9555175"/>
            <a:ext cx="934276" cy="927100"/>
          </a:xfrm>
          <a:prstGeom prst="cub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3FA013D-AE77-41CD-BC8C-782EA5913296}"/>
              </a:ext>
            </a:extLst>
          </p:cNvPr>
          <p:cNvSpPr/>
          <p:nvPr/>
        </p:nvSpPr>
        <p:spPr>
          <a:xfrm>
            <a:off x="178903" y="8773716"/>
            <a:ext cx="9144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Silindir 3">
            <a:extLst>
              <a:ext uri="{FF2B5EF4-FFF2-40B4-BE49-F238E27FC236}">
                <a16:creationId xmlns:a16="http://schemas.microsoft.com/office/drawing/2014/main" id="{77C65A86-B1A1-43DA-8A88-E17C62FC0FB4}"/>
              </a:ext>
            </a:extLst>
          </p:cNvPr>
          <p:cNvSpPr/>
          <p:nvPr/>
        </p:nvSpPr>
        <p:spPr>
          <a:xfrm>
            <a:off x="218659" y="7053476"/>
            <a:ext cx="874643" cy="1701554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İkizkenar Üçgen 4">
            <a:extLst>
              <a:ext uri="{FF2B5EF4-FFF2-40B4-BE49-F238E27FC236}">
                <a16:creationId xmlns:a16="http://schemas.microsoft.com/office/drawing/2014/main" id="{DEFBAAB1-0F3A-450B-9C78-955E7849016F}"/>
              </a:ext>
            </a:extLst>
          </p:cNvPr>
          <p:cNvSpPr/>
          <p:nvPr/>
        </p:nvSpPr>
        <p:spPr>
          <a:xfrm>
            <a:off x="29877" y="5504318"/>
            <a:ext cx="1113119" cy="17145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Küp 5">
            <a:extLst>
              <a:ext uri="{FF2B5EF4-FFF2-40B4-BE49-F238E27FC236}">
                <a16:creationId xmlns:a16="http://schemas.microsoft.com/office/drawing/2014/main" id="{58A7788D-62C7-409E-B997-04F0FAD627D8}"/>
              </a:ext>
            </a:extLst>
          </p:cNvPr>
          <p:cNvSpPr/>
          <p:nvPr/>
        </p:nvSpPr>
        <p:spPr>
          <a:xfrm>
            <a:off x="188842" y="4558532"/>
            <a:ext cx="934276" cy="927100"/>
          </a:xfrm>
          <a:prstGeom prst="cub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05F3172-50EE-475B-80A5-23A824164E08}"/>
              </a:ext>
            </a:extLst>
          </p:cNvPr>
          <p:cNvSpPr/>
          <p:nvPr/>
        </p:nvSpPr>
        <p:spPr>
          <a:xfrm>
            <a:off x="208719" y="3777073"/>
            <a:ext cx="9144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Silindir 8">
            <a:extLst>
              <a:ext uri="{FF2B5EF4-FFF2-40B4-BE49-F238E27FC236}">
                <a16:creationId xmlns:a16="http://schemas.microsoft.com/office/drawing/2014/main" id="{C075F907-E1EB-474A-B2AE-DE797587594D}"/>
              </a:ext>
            </a:extLst>
          </p:cNvPr>
          <p:cNvSpPr/>
          <p:nvPr/>
        </p:nvSpPr>
        <p:spPr>
          <a:xfrm>
            <a:off x="248475" y="2056833"/>
            <a:ext cx="874643" cy="1701554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Akış Çizelgesi: Doğrudan Erişimli Depolama 9">
            <a:extLst>
              <a:ext uri="{FF2B5EF4-FFF2-40B4-BE49-F238E27FC236}">
                <a16:creationId xmlns:a16="http://schemas.microsoft.com/office/drawing/2014/main" id="{5BCF5579-6166-4850-B037-A9FED941F24A}"/>
              </a:ext>
            </a:extLst>
          </p:cNvPr>
          <p:cNvSpPr/>
          <p:nvPr/>
        </p:nvSpPr>
        <p:spPr>
          <a:xfrm>
            <a:off x="297876" y="678092"/>
            <a:ext cx="775839" cy="1520119"/>
          </a:xfrm>
          <a:prstGeom prst="flowChartMagneticDru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6" name="Düz Bağlayıcı 15">
            <a:extLst>
              <a:ext uri="{FF2B5EF4-FFF2-40B4-BE49-F238E27FC236}">
                <a16:creationId xmlns:a16="http://schemas.microsoft.com/office/drawing/2014/main" id="{019DA52C-6CF9-48DE-903E-6C5FBFCE95F7}"/>
              </a:ext>
            </a:extLst>
          </p:cNvPr>
          <p:cNvCxnSpPr>
            <a:cxnSpLocks/>
          </p:cNvCxnSpPr>
          <p:nvPr/>
        </p:nvCxnSpPr>
        <p:spPr>
          <a:xfrm>
            <a:off x="599897" y="5532056"/>
            <a:ext cx="771690" cy="141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Düz Bağlayıcı 23">
            <a:extLst>
              <a:ext uri="{FF2B5EF4-FFF2-40B4-BE49-F238E27FC236}">
                <a16:creationId xmlns:a16="http://schemas.microsoft.com/office/drawing/2014/main" id="{FD7CD9D6-F673-4325-9E6E-0F32A375622D}"/>
              </a:ext>
            </a:extLst>
          </p:cNvPr>
          <p:cNvCxnSpPr>
            <a:cxnSpLocks/>
          </p:cNvCxnSpPr>
          <p:nvPr/>
        </p:nvCxnSpPr>
        <p:spPr>
          <a:xfrm flipH="1">
            <a:off x="1073715" y="6931917"/>
            <a:ext cx="297230" cy="3094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39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l_fi">
            <a:extLst>
              <a:ext uri="{FF2B5EF4-FFF2-40B4-BE49-F238E27FC236}">
                <a16:creationId xmlns:a16="http://schemas.microsoft.com/office/drawing/2014/main" id="{2C9538C7-9839-497F-990A-CE6F23DD823A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175" y="397565"/>
            <a:ext cx="7056782" cy="10118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51915C56-D85C-466D-AAD6-42F8AC654665}"/>
              </a:ext>
            </a:extLst>
          </p:cNvPr>
          <p:cNvSpPr txBox="1"/>
          <p:nvPr/>
        </p:nvSpPr>
        <p:spPr>
          <a:xfrm>
            <a:off x="2296899" y="6155013"/>
            <a:ext cx="3666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ADIM </a:t>
            </a:r>
            <a:r>
              <a:rPr lang="tr-TR" sz="2000" dirty="0">
                <a:solidFill>
                  <a:srgbClr val="FF0000"/>
                </a:solidFill>
              </a:rPr>
              <a:t>……………………………………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9E8353D3-574B-4166-8EF1-D421F26E2EE9}"/>
              </a:ext>
            </a:extLst>
          </p:cNvPr>
          <p:cNvSpPr txBox="1"/>
          <p:nvPr/>
        </p:nvSpPr>
        <p:spPr>
          <a:xfrm>
            <a:off x="1596386" y="6882228"/>
            <a:ext cx="4366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rgbClr val="0070C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SOYADIM</a:t>
            </a:r>
            <a:r>
              <a:rPr lang="tr-TR" sz="2000" dirty="0">
                <a:solidFill>
                  <a:srgbClr val="0070C0"/>
                </a:solidFill>
              </a:rPr>
              <a:t> ……………………………………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DDF33CD-A58D-4FAF-A725-368EB42F0411}"/>
              </a:ext>
            </a:extLst>
          </p:cNvPr>
          <p:cNvSpPr txBox="1"/>
          <p:nvPr/>
        </p:nvSpPr>
        <p:spPr>
          <a:xfrm>
            <a:off x="2535827" y="2891007"/>
            <a:ext cx="1946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rgbClr val="00B05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SINFIM</a:t>
            </a:r>
            <a:r>
              <a:rPr lang="tr-TR" sz="2000" dirty="0">
                <a:solidFill>
                  <a:srgbClr val="00B050"/>
                </a:solidFill>
              </a:rPr>
              <a:t>  </a:t>
            </a:r>
            <a:r>
              <a:rPr lang="tr-TR" sz="4000" dirty="0">
                <a:solidFill>
                  <a:srgbClr val="00B050"/>
                </a:solidFill>
              </a:rPr>
              <a:t>1/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7B3A5631-D0E7-47AD-9D88-879084A88094}"/>
              </a:ext>
            </a:extLst>
          </p:cNvPr>
          <p:cNvSpPr txBox="1"/>
          <p:nvPr/>
        </p:nvSpPr>
        <p:spPr>
          <a:xfrm>
            <a:off x="1407313" y="7611151"/>
            <a:ext cx="29835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rgbClr val="7030A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NUMARAM ………</a:t>
            </a:r>
            <a:endParaRPr lang="tr-TR" sz="2000" dirty="0">
              <a:solidFill>
                <a:srgbClr val="7030A0"/>
              </a:solidFill>
            </a:endParaRP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9FD46771-EACE-4AEA-BD12-5439FEF99112}"/>
              </a:ext>
            </a:extLst>
          </p:cNvPr>
          <p:cNvSpPr/>
          <p:nvPr/>
        </p:nvSpPr>
        <p:spPr>
          <a:xfrm>
            <a:off x="2899067" y="3947149"/>
            <a:ext cx="1610140" cy="17096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038BBC9B-DB6B-4C82-8AAD-2F99989407DB}"/>
              </a:ext>
            </a:extLst>
          </p:cNvPr>
          <p:cNvSpPr txBox="1"/>
          <p:nvPr/>
        </p:nvSpPr>
        <p:spPr>
          <a:xfrm>
            <a:off x="1427350" y="2268979"/>
            <a:ext cx="4163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chemeClr val="accent6">
                    <a:lumMod val="50000"/>
                  </a:schemeClr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OKULUM</a:t>
            </a:r>
            <a:r>
              <a:rPr lang="tr-TR" sz="2000" dirty="0">
                <a:latin typeface="Agent Orange" panose="00000400000000000000" pitchFamily="2" charset="0"/>
                <a:cs typeface="Agent Orange" panose="00000400000000000000" pitchFamily="2" charset="0"/>
              </a:rPr>
              <a:t> </a:t>
            </a:r>
            <a:r>
              <a:rPr lang="tr-TR" sz="2000" dirty="0">
                <a:solidFill>
                  <a:schemeClr val="accent6">
                    <a:lumMod val="50000"/>
                  </a:schemeClr>
                </a:solidFill>
              </a:rPr>
              <a:t>………………………………….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96B538B9-7187-414F-B457-AA4C06F695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827" y="3511089"/>
            <a:ext cx="3536190" cy="429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184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A6257753-0B06-4D83-8311-547868BFB3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66" r="11529" b="16275"/>
          <a:stretch/>
        </p:blipFill>
        <p:spPr>
          <a:xfrm>
            <a:off x="772589" y="3557547"/>
            <a:ext cx="5179611" cy="3861656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AAED344D-4728-4EC1-AF60-3165CD8AD52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44"/>
          <a:stretch/>
        </p:blipFill>
        <p:spPr bwMode="auto">
          <a:xfrm>
            <a:off x="0" y="7311097"/>
            <a:ext cx="7559675" cy="31166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40718ADF-ED80-4DA9-9CF3-061556715477}"/>
              </a:ext>
            </a:extLst>
          </p:cNvPr>
          <p:cNvSpPr txBox="1"/>
          <p:nvPr/>
        </p:nvSpPr>
        <p:spPr>
          <a:xfrm>
            <a:off x="224597" y="249333"/>
            <a:ext cx="73350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1.SINIFLAR İÇİN 2O SAYFA FARKLI KENAR SÜSLÜ GÜZEL BİR YAZI DEFTERİ. </a:t>
            </a:r>
          </a:p>
          <a:p>
            <a:endParaRPr lang="tr-TR" dirty="0"/>
          </a:p>
          <a:p>
            <a:r>
              <a:rPr lang="tr-TR" dirty="0"/>
              <a:t>ÖZEL ÇALIŞMALARIMLA İTİNA İLE HAZIRLAMIŞ OLDUĞUM ORJİNAL BİR </a:t>
            </a:r>
          </a:p>
          <a:p>
            <a:r>
              <a:rPr lang="tr-TR" dirty="0"/>
              <a:t>GÜZEL YAZI DEFTERİDİR. </a:t>
            </a:r>
          </a:p>
          <a:p>
            <a:endParaRPr lang="tr-TR" dirty="0"/>
          </a:p>
          <a:p>
            <a:r>
              <a:rPr lang="tr-TR" dirty="0"/>
              <a:t>ÖĞRENCİLERNİZE YAPRAK </a:t>
            </a:r>
            <a:r>
              <a:rPr lang="tr-TR" dirty="0" err="1"/>
              <a:t>YAPRAK</a:t>
            </a:r>
            <a:r>
              <a:rPr lang="tr-TR" dirty="0"/>
              <a:t> DA DAĞITABİLİRSİNİZ.</a:t>
            </a:r>
          </a:p>
          <a:p>
            <a:endParaRPr lang="tr-TR" dirty="0"/>
          </a:p>
          <a:p>
            <a:r>
              <a:rPr lang="tr-TR" dirty="0"/>
              <a:t>İSTERSENİZ BU DOSYAMI PDF’YE ÇEVİRİP YAZDIR KISMINDAN KİTAPÇIĞI SEÇEREK KÜÇÜK BOY DEFTER OLARAK DA ÇIKTI ALBİLİRSİNİZ.</a:t>
            </a:r>
          </a:p>
          <a:p>
            <a:endParaRPr lang="tr-TR" dirty="0"/>
          </a:p>
          <a:p>
            <a:r>
              <a:rPr lang="tr-TR" dirty="0"/>
              <a:t> GÜZEL YAZI ÇALIŞMALARINIZDA FAYDALI OLMAM DİLEĞİMLE DERSLERİNİZDE BAŞARILAR DİLERİM. ÖĞRT. ERSAN TARAN</a:t>
            </a:r>
          </a:p>
        </p:txBody>
      </p:sp>
    </p:spTree>
    <p:extLst>
      <p:ext uri="{BB962C8B-B14F-4D97-AF65-F5344CB8AC3E}">
        <p14:creationId xmlns:p14="http://schemas.microsoft.com/office/powerpoint/2010/main" val="2375090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AECD619F-1B91-4F61-866B-97BF904546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825"/>
            <a:ext cx="7559675" cy="10685925"/>
          </a:xfrm>
          <a:prstGeom prst="rect">
            <a:avLst/>
          </a:prstGeom>
        </p:spPr>
      </p:pic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A0FCF178-ADDF-4F77-9411-12CBFC927D7D}"/>
              </a:ext>
            </a:extLst>
          </p:cNvPr>
          <p:cNvCxnSpPr>
            <a:cxnSpLocks/>
          </p:cNvCxnSpPr>
          <p:nvPr/>
        </p:nvCxnSpPr>
        <p:spPr>
          <a:xfrm>
            <a:off x="1494311" y="207547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7B48FAB4-BBA4-4670-A924-854BBBB46158}"/>
              </a:ext>
            </a:extLst>
          </p:cNvPr>
          <p:cNvCxnSpPr>
            <a:cxnSpLocks/>
          </p:cNvCxnSpPr>
          <p:nvPr/>
        </p:nvCxnSpPr>
        <p:spPr>
          <a:xfrm>
            <a:off x="1494311" y="1870094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51ED6FAD-171D-4AAA-B3D5-72775A3AAD9A}"/>
              </a:ext>
            </a:extLst>
          </p:cNvPr>
          <p:cNvCxnSpPr>
            <a:cxnSpLocks/>
          </p:cNvCxnSpPr>
          <p:nvPr/>
        </p:nvCxnSpPr>
        <p:spPr>
          <a:xfrm>
            <a:off x="1494311" y="2219688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0B2DA0EE-A11F-49A7-8853-A9E98FC9028D}"/>
              </a:ext>
            </a:extLst>
          </p:cNvPr>
          <p:cNvCxnSpPr>
            <a:cxnSpLocks/>
          </p:cNvCxnSpPr>
          <p:nvPr/>
        </p:nvCxnSpPr>
        <p:spPr>
          <a:xfrm>
            <a:off x="1494311" y="1716768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05DC3AF7-AD10-4641-AD0D-47A39091E114}"/>
              </a:ext>
            </a:extLst>
          </p:cNvPr>
          <p:cNvCxnSpPr>
            <a:cxnSpLocks/>
          </p:cNvCxnSpPr>
          <p:nvPr/>
        </p:nvCxnSpPr>
        <p:spPr>
          <a:xfrm>
            <a:off x="1494311" y="171624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53B121CF-748F-4AF0-A496-5FD706CFC80A}"/>
              </a:ext>
            </a:extLst>
          </p:cNvPr>
          <p:cNvCxnSpPr>
            <a:cxnSpLocks/>
          </p:cNvCxnSpPr>
          <p:nvPr/>
        </p:nvCxnSpPr>
        <p:spPr>
          <a:xfrm>
            <a:off x="7374727" y="171624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F020ED8C-7BCE-451E-B5BB-5BEB9C8C9F25}"/>
              </a:ext>
            </a:extLst>
          </p:cNvPr>
          <p:cNvCxnSpPr>
            <a:cxnSpLocks/>
          </p:cNvCxnSpPr>
          <p:nvPr/>
        </p:nvCxnSpPr>
        <p:spPr>
          <a:xfrm>
            <a:off x="1494311" y="284272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E10F52B2-F82B-4177-A699-4EDBA4AD3CEF}"/>
              </a:ext>
            </a:extLst>
          </p:cNvPr>
          <p:cNvCxnSpPr>
            <a:cxnSpLocks/>
          </p:cNvCxnSpPr>
          <p:nvPr/>
        </p:nvCxnSpPr>
        <p:spPr>
          <a:xfrm>
            <a:off x="1494311" y="263734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219F5B79-7C56-45FA-9BED-4FA73219144B}"/>
              </a:ext>
            </a:extLst>
          </p:cNvPr>
          <p:cNvCxnSpPr>
            <a:cxnSpLocks/>
          </p:cNvCxnSpPr>
          <p:nvPr/>
        </p:nvCxnSpPr>
        <p:spPr>
          <a:xfrm>
            <a:off x="1494311" y="298694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Düz Bağlayıcı 13">
            <a:extLst>
              <a:ext uri="{FF2B5EF4-FFF2-40B4-BE49-F238E27FC236}">
                <a16:creationId xmlns:a16="http://schemas.microsoft.com/office/drawing/2014/main" id="{73D85BA9-C623-4A6C-B496-96F90F11C1B8}"/>
              </a:ext>
            </a:extLst>
          </p:cNvPr>
          <p:cNvCxnSpPr>
            <a:cxnSpLocks/>
          </p:cNvCxnSpPr>
          <p:nvPr/>
        </p:nvCxnSpPr>
        <p:spPr>
          <a:xfrm>
            <a:off x="1494311" y="248402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C54BF987-42A1-4C45-BDAB-FDEFCD7E80C0}"/>
              </a:ext>
            </a:extLst>
          </p:cNvPr>
          <p:cNvCxnSpPr>
            <a:cxnSpLocks/>
          </p:cNvCxnSpPr>
          <p:nvPr/>
        </p:nvCxnSpPr>
        <p:spPr>
          <a:xfrm>
            <a:off x="1494311" y="24834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Bağlayıcı 15">
            <a:extLst>
              <a:ext uri="{FF2B5EF4-FFF2-40B4-BE49-F238E27FC236}">
                <a16:creationId xmlns:a16="http://schemas.microsoft.com/office/drawing/2014/main" id="{E51602E8-7E1A-4FF1-BE53-422AEDB9B506}"/>
              </a:ext>
            </a:extLst>
          </p:cNvPr>
          <p:cNvCxnSpPr>
            <a:cxnSpLocks/>
          </p:cNvCxnSpPr>
          <p:nvPr/>
        </p:nvCxnSpPr>
        <p:spPr>
          <a:xfrm>
            <a:off x="7374727" y="24834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27E3E567-F40D-4FAD-B4F2-23ACA9FDE2DA}"/>
              </a:ext>
            </a:extLst>
          </p:cNvPr>
          <p:cNvCxnSpPr>
            <a:cxnSpLocks/>
          </p:cNvCxnSpPr>
          <p:nvPr/>
        </p:nvCxnSpPr>
        <p:spPr>
          <a:xfrm>
            <a:off x="1494311" y="364282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9321ACF9-72D8-4D69-8394-CA7804B868C7}"/>
              </a:ext>
            </a:extLst>
          </p:cNvPr>
          <p:cNvCxnSpPr>
            <a:cxnSpLocks/>
          </p:cNvCxnSpPr>
          <p:nvPr/>
        </p:nvCxnSpPr>
        <p:spPr>
          <a:xfrm>
            <a:off x="1494311" y="343744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7924E866-E386-4576-A9C4-DCB9B93015F0}"/>
              </a:ext>
            </a:extLst>
          </p:cNvPr>
          <p:cNvCxnSpPr>
            <a:cxnSpLocks/>
          </p:cNvCxnSpPr>
          <p:nvPr/>
        </p:nvCxnSpPr>
        <p:spPr>
          <a:xfrm>
            <a:off x="1494311" y="378704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4CC325B3-EBD8-46CA-8A98-24B381FC1E0F}"/>
              </a:ext>
            </a:extLst>
          </p:cNvPr>
          <p:cNvCxnSpPr>
            <a:cxnSpLocks/>
          </p:cNvCxnSpPr>
          <p:nvPr/>
        </p:nvCxnSpPr>
        <p:spPr>
          <a:xfrm>
            <a:off x="1494311" y="328412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id="{CC895766-099E-4A26-97DC-3FCF7AB89A2F}"/>
              </a:ext>
            </a:extLst>
          </p:cNvPr>
          <p:cNvCxnSpPr>
            <a:cxnSpLocks/>
          </p:cNvCxnSpPr>
          <p:nvPr/>
        </p:nvCxnSpPr>
        <p:spPr>
          <a:xfrm>
            <a:off x="1494311" y="32835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29CA0C76-7F8F-4B03-9310-03D1C0694764}"/>
              </a:ext>
            </a:extLst>
          </p:cNvPr>
          <p:cNvCxnSpPr>
            <a:cxnSpLocks/>
          </p:cNvCxnSpPr>
          <p:nvPr/>
        </p:nvCxnSpPr>
        <p:spPr>
          <a:xfrm>
            <a:off x="7374727" y="32835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B10A1D6A-F867-4C9F-90D2-F87AC4254E5A}"/>
              </a:ext>
            </a:extLst>
          </p:cNvPr>
          <p:cNvCxnSpPr>
            <a:cxnSpLocks/>
          </p:cNvCxnSpPr>
          <p:nvPr/>
        </p:nvCxnSpPr>
        <p:spPr>
          <a:xfrm>
            <a:off x="1494311" y="442387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Düz Bağlayıcı 23">
            <a:extLst>
              <a:ext uri="{FF2B5EF4-FFF2-40B4-BE49-F238E27FC236}">
                <a16:creationId xmlns:a16="http://schemas.microsoft.com/office/drawing/2014/main" id="{6086F2BD-9EC8-472B-B967-B5C9A2F46B54}"/>
              </a:ext>
            </a:extLst>
          </p:cNvPr>
          <p:cNvCxnSpPr>
            <a:cxnSpLocks/>
          </p:cNvCxnSpPr>
          <p:nvPr/>
        </p:nvCxnSpPr>
        <p:spPr>
          <a:xfrm>
            <a:off x="1494311" y="421849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id="{E4BB4A24-B49B-46C0-983A-E5C71D483B26}"/>
              </a:ext>
            </a:extLst>
          </p:cNvPr>
          <p:cNvCxnSpPr>
            <a:cxnSpLocks/>
          </p:cNvCxnSpPr>
          <p:nvPr/>
        </p:nvCxnSpPr>
        <p:spPr>
          <a:xfrm>
            <a:off x="1494311" y="456809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id="{C8A0B150-4A95-461E-9A06-65BF53976884}"/>
              </a:ext>
            </a:extLst>
          </p:cNvPr>
          <p:cNvCxnSpPr>
            <a:cxnSpLocks/>
          </p:cNvCxnSpPr>
          <p:nvPr/>
        </p:nvCxnSpPr>
        <p:spPr>
          <a:xfrm>
            <a:off x="1494311" y="406517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081AD481-06F5-4139-9636-7335B037D305}"/>
              </a:ext>
            </a:extLst>
          </p:cNvPr>
          <p:cNvCxnSpPr>
            <a:cxnSpLocks/>
          </p:cNvCxnSpPr>
          <p:nvPr/>
        </p:nvCxnSpPr>
        <p:spPr>
          <a:xfrm>
            <a:off x="1494311" y="406464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id="{ADE23823-FC2E-48F0-A10C-1F983F4F4A5A}"/>
              </a:ext>
            </a:extLst>
          </p:cNvPr>
          <p:cNvCxnSpPr>
            <a:cxnSpLocks/>
          </p:cNvCxnSpPr>
          <p:nvPr/>
        </p:nvCxnSpPr>
        <p:spPr>
          <a:xfrm>
            <a:off x="7374727" y="406464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Düz Bağlayıcı 28">
            <a:extLst>
              <a:ext uri="{FF2B5EF4-FFF2-40B4-BE49-F238E27FC236}">
                <a16:creationId xmlns:a16="http://schemas.microsoft.com/office/drawing/2014/main" id="{74781145-FA97-4AB8-94B4-4A3044930B84}"/>
              </a:ext>
            </a:extLst>
          </p:cNvPr>
          <p:cNvCxnSpPr>
            <a:cxnSpLocks/>
          </p:cNvCxnSpPr>
          <p:nvPr/>
        </p:nvCxnSpPr>
        <p:spPr>
          <a:xfrm>
            <a:off x="1494310" y="519053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Düz Bağlayıcı 29">
            <a:extLst>
              <a:ext uri="{FF2B5EF4-FFF2-40B4-BE49-F238E27FC236}">
                <a16:creationId xmlns:a16="http://schemas.microsoft.com/office/drawing/2014/main" id="{1EFD9B22-6D93-4669-B2C2-FF02D400C05B}"/>
              </a:ext>
            </a:extLst>
          </p:cNvPr>
          <p:cNvCxnSpPr>
            <a:cxnSpLocks/>
          </p:cNvCxnSpPr>
          <p:nvPr/>
        </p:nvCxnSpPr>
        <p:spPr>
          <a:xfrm>
            <a:off x="1494310" y="4985154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id="{D3ADB25C-F479-4A3F-840E-23053B349FED}"/>
              </a:ext>
            </a:extLst>
          </p:cNvPr>
          <p:cNvCxnSpPr>
            <a:cxnSpLocks/>
          </p:cNvCxnSpPr>
          <p:nvPr/>
        </p:nvCxnSpPr>
        <p:spPr>
          <a:xfrm>
            <a:off x="1494310" y="5334748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Düz Bağlayıcı 31">
            <a:extLst>
              <a:ext uri="{FF2B5EF4-FFF2-40B4-BE49-F238E27FC236}">
                <a16:creationId xmlns:a16="http://schemas.microsoft.com/office/drawing/2014/main" id="{A79F030F-06DA-4854-8A2A-90E906B43FFE}"/>
              </a:ext>
            </a:extLst>
          </p:cNvPr>
          <p:cNvCxnSpPr>
            <a:cxnSpLocks/>
          </p:cNvCxnSpPr>
          <p:nvPr/>
        </p:nvCxnSpPr>
        <p:spPr>
          <a:xfrm>
            <a:off x="1494310" y="4831828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id="{1874D927-E5F3-46F3-AA40-B7A62BB3BE58}"/>
              </a:ext>
            </a:extLst>
          </p:cNvPr>
          <p:cNvCxnSpPr>
            <a:cxnSpLocks/>
          </p:cNvCxnSpPr>
          <p:nvPr/>
        </p:nvCxnSpPr>
        <p:spPr>
          <a:xfrm>
            <a:off x="1494310" y="483130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id="{CB8C012D-040B-491A-8AF1-6E0AF923D886}"/>
              </a:ext>
            </a:extLst>
          </p:cNvPr>
          <p:cNvCxnSpPr>
            <a:cxnSpLocks/>
          </p:cNvCxnSpPr>
          <p:nvPr/>
        </p:nvCxnSpPr>
        <p:spPr>
          <a:xfrm>
            <a:off x="7374726" y="483130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B4D555C2-6081-4EC7-827C-5F297D943203}"/>
              </a:ext>
            </a:extLst>
          </p:cNvPr>
          <p:cNvCxnSpPr>
            <a:cxnSpLocks/>
          </p:cNvCxnSpPr>
          <p:nvPr/>
        </p:nvCxnSpPr>
        <p:spPr>
          <a:xfrm>
            <a:off x="1494310" y="599434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Düz Bağlayıcı 35">
            <a:extLst>
              <a:ext uri="{FF2B5EF4-FFF2-40B4-BE49-F238E27FC236}">
                <a16:creationId xmlns:a16="http://schemas.microsoft.com/office/drawing/2014/main" id="{AC2E43B0-9D4C-40B6-B8FA-4E9BB9BAAD33}"/>
              </a:ext>
            </a:extLst>
          </p:cNvPr>
          <p:cNvCxnSpPr>
            <a:cxnSpLocks/>
          </p:cNvCxnSpPr>
          <p:nvPr/>
        </p:nvCxnSpPr>
        <p:spPr>
          <a:xfrm>
            <a:off x="1494310" y="578896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C37ACE62-75A5-40E8-98FA-3218F9A5DB9E}"/>
              </a:ext>
            </a:extLst>
          </p:cNvPr>
          <p:cNvCxnSpPr>
            <a:cxnSpLocks/>
          </p:cNvCxnSpPr>
          <p:nvPr/>
        </p:nvCxnSpPr>
        <p:spPr>
          <a:xfrm>
            <a:off x="1494310" y="613856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2DE89BB0-C68C-493E-8F18-76CBBAB9BDC4}"/>
              </a:ext>
            </a:extLst>
          </p:cNvPr>
          <p:cNvCxnSpPr>
            <a:cxnSpLocks/>
          </p:cNvCxnSpPr>
          <p:nvPr/>
        </p:nvCxnSpPr>
        <p:spPr>
          <a:xfrm>
            <a:off x="1494310" y="563564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F80A533A-6B98-40FA-9507-F037F2437C7C}"/>
              </a:ext>
            </a:extLst>
          </p:cNvPr>
          <p:cNvCxnSpPr>
            <a:cxnSpLocks/>
          </p:cNvCxnSpPr>
          <p:nvPr/>
        </p:nvCxnSpPr>
        <p:spPr>
          <a:xfrm>
            <a:off x="1494310" y="563511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816F016A-A1A0-4938-95FB-048AF200FDB2}"/>
              </a:ext>
            </a:extLst>
          </p:cNvPr>
          <p:cNvCxnSpPr>
            <a:cxnSpLocks/>
          </p:cNvCxnSpPr>
          <p:nvPr/>
        </p:nvCxnSpPr>
        <p:spPr>
          <a:xfrm>
            <a:off x="7374726" y="563511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BF3FCFEB-53DC-4029-B71C-324597A3FDF1}"/>
              </a:ext>
            </a:extLst>
          </p:cNvPr>
          <p:cNvCxnSpPr>
            <a:cxnSpLocks/>
          </p:cNvCxnSpPr>
          <p:nvPr/>
        </p:nvCxnSpPr>
        <p:spPr>
          <a:xfrm>
            <a:off x="1494310" y="678492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A72AED02-4C5C-4162-8155-1CBCE5D365AB}"/>
              </a:ext>
            </a:extLst>
          </p:cNvPr>
          <p:cNvCxnSpPr>
            <a:cxnSpLocks/>
          </p:cNvCxnSpPr>
          <p:nvPr/>
        </p:nvCxnSpPr>
        <p:spPr>
          <a:xfrm>
            <a:off x="1494310" y="657954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6FB6F4EA-8E69-4FE8-9274-8A5F7052AC5E}"/>
              </a:ext>
            </a:extLst>
          </p:cNvPr>
          <p:cNvCxnSpPr>
            <a:cxnSpLocks/>
          </p:cNvCxnSpPr>
          <p:nvPr/>
        </p:nvCxnSpPr>
        <p:spPr>
          <a:xfrm>
            <a:off x="1494310" y="692913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145D27BC-6EA5-4298-9D76-E86DDB469F5B}"/>
              </a:ext>
            </a:extLst>
          </p:cNvPr>
          <p:cNvCxnSpPr>
            <a:cxnSpLocks/>
          </p:cNvCxnSpPr>
          <p:nvPr/>
        </p:nvCxnSpPr>
        <p:spPr>
          <a:xfrm>
            <a:off x="1494310" y="642621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7FA81FAA-6222-45EF-8FD9-ECB0BCA64101}"/>
              </a:ext>
            </a:extLst>
          </p:cNvPr>
          <p:cNvCxnSpPr>
            <a:cxnSpLocks/>
          </p:cNvCxnSpPr>
          <p:nvPr/>
        </p:nvCxnSpPr>
        <p:spPr>
          <a:xfrm>
            <a:off x="1494310" y="64256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42664F8E-FA1D-494C-8DDD-67EDD24E7ABD}"/>
              </a:ext>
            </a:extLst>
          </p:cNvPr>
          <p:cNvCxnSpPr>
            <a:cxnSpLocks/>
          </p:cNvCxnSpPr>
          <p:nvPr/>
        </p:nvCxnSpPr>
        <p:spPr>
          <a:xfrm>
            <a:off x="7374726" y="64256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FDEBC1FE-3989-4A33-AF51-AEF7DA2D4FCC}"/>
              </a:ext>
            </a:extLst>
          </p:cNvPr>
          <p:cNvCxnSpPr>
            <a:cxnSpLocks/>
          </p:cNvCxnSpPr>
          <p:nvPr/>
        </p:nvCxnSpPr>
        <p:spPr>
          <a:xfrm>
            <a:off x="1494310" y="758502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B45E101F-E8DD-4C60-A4BC-1FA29919D72D}"/>
              </a:ext>
            </a:extLst>
          </p:cNvPr>
          <p:cNvCxnSpPr>
            <a:cxnSpLocks/>
          </p:cNvCxnSpPr>
          <p:nvPr/>
        </p:nvCxnSpPr>
        <p:spPr>
          <a:xfrm>
            <a:off x="1494310" y="737964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F0AF923A-FCB3-4675-B987-9EF0F20CFC20}"/>
              </a:ext>
            </a:extLst>
          </p:cNvPr>
          <p:cNvCxnSpPr>
            <a:cxnSpLocks/>
          </p:cNvCxnSpPr>
          <p:nvPr/>
        </p:nvCxnSpPr>
        <p:spPr>
          <a:xfrm>
            <a:off x="1494310" y="772923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A36AA41-4FD1-40D9-8FC1-C65B046A30F3}"/>
              </a:ext>
            </a:extLst>
          </p:cNvPr>
          <p:cNvCxnSpPr>
            <a:cxnSpLocks/>
          </p:cNvCxnSpPr>
          <p:nvPr/>
        </p:nvCxnSpPr>
        <p:spPr>
          <a:xfrm>
            <a:off x="1494310" y="722631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491271AA-E5F3-4736-8D39-9C5E8FB86783}"/>
              </a:ext>
            </a:extLst>
          </p:cNvPr>
          <p:cNvCxnSpPr>
            <a:cxnSpLocks/>
          </p:cNvCxnSpPr>
          <p:nvPr/>
        </p:nvCxnSpPr>
        <p:spPr>
          <a:xfrm>
            <a:off x="1494310" y="72257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4BB8333A-6AD4-4B12-81BD-79CA400A5817}"/>
              </a:ext>
            </a:extLst>
          </p:cNvPr>
          <p:cNvCxnSpPr>
            <a:cxnSpLocks/>
          </p:cNvCxnSpPr>
          <p:nvPr/>
        </p:nvCxnSpPr>
        <p:spPr>
          <a:xfrm>
            <a:off x="7374726" y="72257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B21B8004-B657-4308-B244-1A9C789231E8}"/>
              </a:ext>
            </a:extLst>
          </p:cNvPr>
          <p:cNvCxnSpPr>
            <a:cxnSpLocks/>
          </p:cNvCxnSpPr>
          <p:nvPr/>
        </p:nvCxnSpPr>
        <p:spPr>
          <a:xfrm>
            <a:off x="1494310" y="837559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90F48FD6-0498-4E36-A6BE-CA3A2A51F2F4}"/>
              </a:ext>
            </a:extLst>
          </p:cNvPr>
          <p:cNvCxnSpPr>
            <a:cxnSpLocks/>
          </p:cNvCxnSpPr>
          <p:nvPr/>
        </p:nvCxnSpPr>
        <p:spPr>
          <a:xfrm>
            <a:off x="1494310" y="817021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id="{BCA6FA03-21F0-4DC6-8F5D-60661093E090}"/>
              </a:ext>
            </a:extLst>
          </p:cNvPr>
          <p:cNvCxnSpPr>
            <a:cxnSpLocks/>
          </p:cNvCxnSpPr>
          <p:nvPr/>
        </p:nvCxnSpPr>
        <p:spPr>
          <a:xfrm>
            <a:off x="1494310" y="851981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4D10E0F0-116F-4668-BFC5-4F0010591078}"/>
              </a:ext>
            </a:extLst>
          </p:cNvPr>
          <p:cNvCxnSpPr>
            <a:cxnSpLocks/>
          </p:cNvCxnSpPr>
          <p:nvPr/>
        </p:nvCxnSpPr>
        <p:spPr>
          <a:xfrm>
            <a:off x="1494310" y="801689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A0E285DB-55A7-4B5A-AF26-CA8F00AA4E52}"/>
              </a:ext>
            </a:extLst>
          </p:cNvPr>
          <p:cNvCxnSpPr>
            <a:cxnSpLocks/>
          </p:cNvCxnSpPr>
          <p:nvPr/>
        </p:nvCxnSpPr>
        <p:spPr>
          <a:xfrm>
            <a:off x="1494310" y="80163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0E50EC8B-C670-4977-A223-E96424783DD1}"/>
              </a:ext>
            </a:extLst>
          </p:cNvPr>
          <p:cNvCxnSpPr>
            <a:cxnSpLocks/>
          </p:cNvCxnSpPr>
          <p:nvPr/>
        </p:nvCxnSpPr>
        <p:spPr>
          <a:xfrm>
            <a:off x="7374726" y="80163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B57DB26-4B65-46C4-84F3-64F3CF6EAD04}"/>
              </a:ext>
            </a:extLst>
          </p:cNvPr>
          <p:cNvCxnSpPr>
            <a:cxnSpLocks/>
          </p:cNvCxnSpPr>
          <p:nvPr/>
        </p:nvCxnSpPr>
        <p:spPr>
          <a:xfrm>
            <a:off x="1494310" y="91661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299C18EC-25AA-48B0-8C86-05EB34F83635}"/>
              </a:ext>
            </a:extLst>
          </p:cNvPr>
          <p:cNvCxnSpPr>
            <a:cxnSpLocks/>
          </p:cNvCxnSpPr>
          <p:nvPr/>
        </p:nvCxnSpPr>
        <p:spPr>
          <a:xfrm>
            <a:off x="1494310" y="896079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34AD0B55-60B5-4CEE-8C8E-E0072B5005FF}"/>
              </a:ext>
            </a:extLst>
          </p:cNvPr>
          <p:cNvCxnSpPr>
            <a:cxnSpLocks/>
          </p:cNvCxnSpPr>
          <p:nvPr/>
        </p:nvCxnSpPr>
        <p:spPr>
          <a:xfrm>
            <a:off x="1494310" y="931038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Düz Bağlayıcı 61">
            <a:extLst>
              <a:ext uri="{FF2B5EF4-FFF2-40B4-BE49-F238E27FC236}">
                <a16:creationId xmlns:a16="http://schemas.microsoft.com/office/drawing/2014/main" id="{89FD8D17-29E2-462B-B9D3-0911E734C0DB}"/>
              </a:ext>
            </a:extLst>
          </p:cNvPr>
          <p:cNvCxnSpPr>
            <a:cxnSpLocks/>
          </p:cNvCxnSpPr>
          <p:nvPr/>
        </p:nvCxnSpPr>
        <p:spPr>
          <a:xfrm>
            <a:off x="1494310" y="880746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78220356-67E5-4A9F-8DF5-C7CAB127C24E}"/>
              </a:ext>
            </a:extLst>
          </p:cNvPr>
          <p:cNvCxnSpPr>
            <a:cxnSpLocks/>
          </p:cNvCxnSpPr>
          <p:nvPr/>
        </p:nvCxnSpPr>
        <p:spPr>
          <a:xfrm>
            <a:off x="1494310" y="880694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546EBD61-9DC8-4DA5-A09C-3E3B3E12768F}"/>
              </a:ext>
            </a:extLst>
          </p:cNvPr>
          <p:cNvCxnSpPr>
            <a:cxnSpLocks/>
          </p:cNvCxnSpPr>
          <p:nvPr/>
        </p:nvCxnSpPr>
        <p:spPr>
          <a:xfrm>
            <a:off x="7374726" y="880694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822B8D21-EE5D-4394-A1B1-2BB650DA5044}"/>
              </a:ext>
            </a:extLst>
          </p:cNvPr>
          <p:cNvCxnSpPr>
            <a:cxnSpLocks/>
          </p:cNvCxnSpPr>
          <p:nvPr/>
        </p:nvCxnSpPr>
        <p:spPr>
          <a:xfrm>
            <a:off x="1494310" y="993769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EB0094D6-412F-4D1B-A781-010C477A1A3E}"/>
              </a:ext>
            </a:extLst>
          </p:cNvPr>
          <p:cNvCxnSpPr>
            <a:cxnSpLocks/>
          </p:cNvCxnSpPr>
          <p:nvPr/>
        </p:nvCxnSpPr>
        <p:spPr>
          <a:xfrm>
            <a:off x="1494310" y="973231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8FD89463-C8E7-47FA-B830-8116ABD3C751}"/>
              </a:ext>
            </a:extLst>
          </p:cNvPr>
          <p:cNvCxnSpPr>
            <a:cxnSpLocks/>
          </p:cNvCxnSpPr>
          <p:nvPr/>
        </p:nvCxnSpPr>
        <p:spPr>
          <a:xfrm>
            <a:off x="1494310" y="1008191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14C93EE0-DD4D-488D-AAB0-F85A8FE5EF21}"/>
              </a:ext>
            </a:extLst>
          </p:cNvPr>
          <p:cNvCxnSpPr>
            <a:cxnSpLocks/>
          </p:cNvCxnSpPr>
          <p:nvPr/>
        </p:nvCxnSpPr>
        <p:spPr>
          <a:xfrm>
            <a:off x="1494310" y="957899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Düz Bağlayıcı 68">
            <a:extLst>
              <a:ext uri="{FF2B5EF4-FFF2-40B4-BE49-F238E27FC236}">
                <a16:creationId xmlns:a16="http://schemas.microsoft.com/office/drawing/2014/main" id="{20965D73-CB4D-418F-AF0F-EC381783E841}"/>
              </a:ext>
            </a:extLst>
          </p:cNvPr>
          <p:cNvCxnSpPr>
            <a:cxnSpLocks/>
          </p:cNvCxnSpPr>
          <p:nvPr/>
        </p:nvCxnSpPr>
        <p:spPr>
          <a:xfrm>
            <a:off x="1494310" y="95784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AB3980FC-DB5F-4769-BBE4-96972A9211EE}"/>
              </a:ext>
            </a:extLst>
          </p:cNvPr>
          <p:cNvCxnSpPr>
            <a:cxnSpLocks/>
          </p:cNvCxnSpPr>
          <p:nvPr/>
        </p:nvCxnSpPr>
        <p:spPr>
          <a:xfrm>
            <a:off x="7374726" y="95784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Metin kutusu 70">
            <a:extLst>
              <a:ext uri="{FF2B5EF4-FFF2-40B4-BE49-F238E27FC236}">
                <a16:creationId xmlns:a16="http://schemas.microsoft.com/office/drawing/2014/main" id="{0F16174B-099E-4F7A-9C93-2586F0AE0685}"/>
              </a:ext>
            </a:extLst>
          </p:cNvPr>
          <p:cNvSpPr txBox="1"/>
          <p:nvPr/>
        </p:nvSpPr>
        <p:spPr>
          <a:xfrm>
            <a:off x="1434042" y="1398796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72" name="Metin kutusu 71">
            <a:extLst>
              <a:ext uri="{FF2B5EF4-FFF2-40B4-BE49-F238E27FC236}">
                <a16:creationId xmlns:a16="http://schemas.microsoft.com/office/drawing/2014/main" id="{5E7855AD-9D05-4928-98DC-49AC702CACFF}"/>
              </a:ext>
            </a:extLst>
          </p:cNvPr>
          <p:cNvSpPr txBox="1"/>
          <p:nvPr/>
        </p:nvSpPr>
        <p:spPr>
          <a:xfrm>
            <a:off x="2958029" y="10196735"/>
            <a:ext cx="2938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A4CE50F5-832C-4F4F-B6BA-F0A03E0C863E}"/>
              </a:ext>
            </a:extLst>
          </p:cNvPr>
          <p:cNvSpPr txBox="1"/>
          <p:nvPr/>
        </p:nvSpPr>
        <p:spPr>
          <a:xfrm>
            <a:off x="1413753" y="1583555"/>
            <a:ext cx="6211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/ / / / / / / / / / / / / / / / </a:t>
            </a:r>
          </a:p>
        </p:txBody>
      </p:sp>
    </p:spTree>
    <p:extLst>
      <p:ext uri="{BB962C8B-B14F-4D97-AF65-F5344CB8AC3E}">
        <p14:creationId xmlns:p14="http://schemas.microsoft.com/office/powerpoint/2010/main" val="2427242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………………………………………….…………SINIFIM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3" name="Serbest Form: Şekil 2">
            <a:extLst>
              <a:ext uri="{FF2B5EF4-FFF2-40B4-BE49-F238E27FC236}">
                <a16:creationId xmlns:a16="http://schemas.microsoft.com/office/drawing/2014/main" id="{99DAAA5B-BC40-45E6-9E1A-8F2610F728BA}"/>
              </a:ext>
            </a:extLst>
          </p:cNvPr>
          <p:cNvSpPr/>
          <p:nvPr/>
        </p:nvSpPr>
        <p:spPr>
          <a:xfrm>
            <a:off x="285240" y="286264"/>
            <a:ext cx="6959529" cy="9959029"/>
          </a:xfrm>
          <a:custGeom>
            <a:avLst/>
            <a:gdLst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4951824 w 6959529"/>
              <a:gd name="connsiteY2" fmla="*/ 218681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5249998 w 6959529"/>
              <a:gd name="connsiteY2" fmla="*/ 119290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5249998 w 6959529"/>
              <a:gd name="connsiteY2" fmla="*/ 119290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9720490"/>
              <a:gd name="connsiteX1" fmla="*/ 6164398 w 6959529"/>
              <a:gd name="connsiteY1" fmla="*/ 99412 h 9720490"/>
              <a:gd name="connsiteX2" fmla="*/ 5249998 w 6959529"/>
              <a:gd name="connsiteY2" fmla="*/ 119290 h 9720490"/>
              <a:gd name="connsiteX3" fmla="*/ 4275964 w 6959529"/>
              <a:gd name="connsiteY3" fmla="*/ 437342 h 9720490"/>
              <a:gd name="connsiteX4" fmla="*/ 3043511 w 6959529"/>
              <a:gd name="connsiteY4" fmla="*/ 20 h 9720490"/>
              <a:gd name="connsiteX5" fmla="*/ 1950207 w 6959529"/>
              <a:gd name="connsiteY5" fmla="*/ 417464 h 9720490"/>
              <a:gd name="connsiteX6" fmla="*/ 697877 w 6959529"/>
              <a:gd name="connsiteY6" fmla="*/ 79533 h 9720490"/>
              <a:gd name="connsiteX7" fmla="*/ 2137 w 6959529"/>
              <a:gd name="connsiteY7" fmla="*/ 636125 h 9720490"/>
              <a:gd name="connsiteX8" fmla="*/ 479216 w 6959529"/>
              <a:gd name="connsiteY8" fmla="*/ 2067360 h 9720490"/>
              <a:gd name="connsiteX9" fmla="*/ 439459 w 6959529"/>
              <a:gd name="connsiteY9" fmla="*/ 3160664 h 9720490"/>
              <a:gd name="connsiteX10" fmla="*/ 61772 w 6959529"/>
              <a:gd name="connsiteY10" fmla="*/ 4253968 h 9720490"/>
              <a:gd name="connsiteX11" fmla="*/ 459337 w 6959529"/>
              <a:gd name="connsiteY11" fmla="*/ 5466542 h 9720490"/>
              <a:gd name="connsiteX12" fmla="*/ 757511 w 6959529"/>
              <a:gd name="connsiteY12" fmla="*/ 6917655 h 9720490"/>
              <a:gd name="connsiteX13" fmla="*/ 101529 w 6959529"/>
              <a:gd name="connsiteY13" fmla="*/ 8329012 h 9720490"/>
              <a:gd name="connsiteX14" fmla="*/ 757511 w 6959529"/>
              <a:gd name="connsiteY14" fmla="*/ 9720490 h 9720490"/>
              <a:gd name="connsiteX0" fmla="*/ 6959529 w 6959529"/>
              <a:gd name="connsiteY0" fmla="*/ 536733 h 9959029"/>
              <a:gd name="connsiteX1" fmla="*/ 6164398 w 6959529"/>
              <a:gd name="connsiteY1" fmla="*/ 99412 h 9959029"/>
              <a:gd name="connsiteX2" fmla="*/ 5249998 w 6959529"/>
              <a:gd name="connsiteY2" fmla="*/ 119290 h 9959029"/>
              <a:gd name="connsiteX3" fmla="*/ 4275964 w 6959529"/>
              <a:gd name="connsiteY3" fmla="*/ 437342 h 9959029"/>
              <a:gd name="connsiteX4" fmla="*/ 3043511 w 6959529"/>
              <a:gd name="connsiteY4" fmla="*/ 20 h 9959029"/>
              <a:gd name="connsiteX5" fmla="*/ 1950207 w 6959529"/>
              <a:gd name="connsiteY5" fmla="*/ 417464 h 9959029"/>
              <a:gd name="connsiteX6" fmla="*/ 697877 w 6959529"/>
              <a:gd name="connsiteY6" fmla="*/ 79533 h 9959029"/>
              <a:gd name="connsiteX7" fmla="*/ 2137 w 6959529"/>
              <a:gd name="connsiteY7" fmla="*/ 636125 h 9959029"/>
              <a:gd name="connsiteX8" fmla="*/ 479216 w 6959529"/>
              <a:gd name="connsiteY8" fmla="*/ 2067360 h 9959029"/>
              <a:gd name="connsiteX9" fmla="*/ 439459 w 6959529"/>
              <a:gd name="connsiteY9" fmla="*/ 3160664 h 9959029"/>
              <a:gd name="connsiteX10" fmla="*/ 61772 w 6959529"/>
              <a:gd name="connsiteY10" fmla="*/ 4253968 h 9959029"/>
              <a:gd name="connsiteX11" fmla="*/ 459337 w 6959529"/>
              <a:gd name="connsiteY11" fmla="*/ 5466542 h 9959029"/>
              <a:gd name="connsiteX12" fmla="*/ 757511 w 6959529"/>
              <a:gd name="connsiteY12" fmla="*/ 6917655 h 9959029"/>
              <a:gd name="connsiteX13" fmla="*/ 101529 w 6959529"/>
              <a:gd name="connsiteY13" fmla="*/ 8329012 h 9959029"/>
              <a:gd name="connsiteX14" fmla="*/ 797267 w 6959529"/>
              <a:gd name="connsiteY14" fmla="*/ 9959029 h 9959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959529" h="9959029">
                <a:moveTo>
                  <a:pt x="6959529" y="536733"/>
                </a:moveTo>
                <a:cubicBezTo>
                  <a:pt x="6729272" y="344577"/>
                  <a:pt x="6449320" y="168986"/>
                  <a:pt x="6164398" y="99412"/>
                </a:cubicBezTo>
                <a:cubicBezTo>
                  <a:pt x="5879476" y="29838"/>
                  <a:pt x="5564737" y="62968"/>
                  <a:pt x="5249998" y="119290"/>
                </a:cubicBezTo>
                <a:cubicBezTo>
                  <a:pt x="4935259" y="175612"/>
                  <a:pt x="4643712" y="457220"/>
                  <a:pt x="4275964" y="437342"/>
                </a:cubicBezTo>
                <a:cubicBezTo>
                  <a:pt x="3908216" y="417464"/>
                  <a:pt x="3431137" y="3333"/>
                  <a:pt x="3043511" y="20"/>
                </a:cubicBezTo>
                <a:cubicBezTo>
                  <a:pt x="2655885" y="-3293"/>
                  <a:pt x="2341146" y="404212"/>
                  <a:pt x="1950207" y="417464"/>
                </a:cubicBezTo>
                <a:cubicBezTo>
                  <a:pt x="1559268" y="430716"/>
                  <a:pt x="1022555" y="43089"/>
                  <a:pt x="697877" y="79533"/>
                </a:cubicBezTo>
                <a:cubicBezTo>
                  <a:pt x="373199" y="115976"/>
                  <a:pt x="38580" y="304820"/>
                  <a:pt x="2137" y="636125"/>
                </a:cubicBezTo>
                <a:cubicBezTo>
                  <a:pt x="-34307" y="967430"/>
                  <a:pt x="406329" y="1646604"/>
                  <a:pt x="479216" y="2067360"/>
                </a:cubicBezTo>
                <a:cubicBezTo>
                  <a:pt x="552103" y="2488116"/>
                  <a:pt x="509033" y="2796229"/>
                  <a:pt x="439459" y="3160664"/>
                </a:cubicBezTo>
                <a:cubicBezTo>
                  <a:pt x="369885" y="3525099"/>
                  <a:pt x="58459" y="3869655"/>
                  <a:pt x="61772" y="4253968"/>
                </a:cubicBezTo>
                <a:cubicBezTo>
                  <a:pt x="65085" y="4638281"/>
                  <a:pt x="343380" y="5022594"/>
                  <a:pt x="459337" y="5466542"/>
                </a:cubicBezTo>
                <a:cubicBezTo>
                  <a:pt x="575293" y="5910490"/>
                  <a:pt x="817146" y="6440577"/>
                  <a:pt x="757511" y="6917655"/>
                </a:cubicBezTo>
                <a:cubicBezTo>
                  <a:pt x="697876" y="7394733"/>
                  <a:pt x="94903" y="7822116"/>
                  <a:pt x="101529" y="8329012"/>
                </a:cubicBezTo>
                <a:cubicBezTo>
                  <a:pt x="108155" y="8835908"/>
                  <a:pt x="714441" y="9607847"/>
                  <a:pt x="797267" y="9959029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1DEA5422-99A6-4A6C-B4FF-9BC252CF61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641633" y="326965"/>
            <a:ext cx="582342" cy="577449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50DA67F1-7BB9-44F7-8994-632AB2B0D3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297557" y="81533"/>
            <a:ext cx="1045245" cy="1036462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D319C476-71DF-4BEC-BAE3-A3D1EA20FF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753638" y="273330"/>
            <a:ext cx="582342" cy="577449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152B24AC-E274-42D2-874C-4DB57D8E81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5464289" y="60636"/>
            <a:ext cx="582342" cy="577449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A78FCA00-B4F9-4EC0-9513-3018F89DB0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2877279" y="105121"/>
            <a:ext cx="582342" cy="577449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2C1D9691-523D-4528-BA6B-8136B74A85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877791" y="382895"/>
            <a:ext cx="582342" cy="577449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CCF6E3C6-D143-42D2-8BA0-DAB88D013B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785875" y="143634"/>
            <a:ext cx="582342" cy="577449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FB843423-B16F-4B55-A5F7-D985E59753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89458" y="604587"/>
            <a:ext cx="582342" cy="577449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1C2216BA-5CE1-471B-8671-890D6330CF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207827" y="1583623"/>
            <a:ext cx="582342" cy="577449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ADE51269-5841-4E64-B8E0-F9978CBFCA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90234" y="2612352"/>
            <a:ext cx="582342" cy="577449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3813B060-7632-4A46-940E-A387F22714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10435" y="3608122"/>
            <a:ext cx="582342" cy="577449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02B98DC2-E0ED-4AF9-8FD1-0185514AC7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82737" y="4700504"/>
            <a:ext cx="582342" cy="577449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25209FAF-1C40-4DD2-9554-B2AAF84BC4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66601" y="5637263"/>
            <a:ext cx="582342" cy="577449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59ADF0C2-639C-462C-AF7F-FCD54F127F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01606" y="6636653"/>
            <a:ext cx="582342" cy="577449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B2CA2417-8469-42E9-8DFC-48791E6FE6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80629" y="7665581"/>
            <a:ext cx="582342" cy="577449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C9F76153-9EC6-4BCB-9D34-9D5D40020A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97530" y="8676647"/>
            <a:ext cx="582342" cy="577449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16952B6-9BA2-4CBF-B93F-B39663FA1F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01606" y="9528264"/>
            <a:ext cx="582342" cy="577449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691D73A7-0614-460B-8391-1A1AC8D3E427}"/>
              </a:ext>
            </a:extLst>
          </p:cNvPr>
          <p:cNvSpPr/>
          <p:nvPr/>
        </p:nvSpPr>
        <p:spPr>
          <a:xfrm rot="1590392">
            <a:off x="793203" y="1808880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5B572209-EFFA-419A-B12C-BB6C4849FFCD}"/>
              </a:ext>
            </a:extLst>
          </p:cNvPr>
          <p:cNvCxnSpPr>
            <a:cxnSpLocks/>
            <a:stCxn id="33" idx="0"/>
            <a:endCxn id="33" idx="4"/>
          </p:cNvCxnSpPr>
          <p:nvPr/>
        </p:nvCxnSpPr>
        <p:spPr>
          <a:xfrm flipH="1">
            <a:off x="782454" y="1842842"/>
            <a:ext cx="288388" cy="578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8E9F329-3D50-40B6-86A0-9CE65348CCF7}"/>
              </a:ext>
            </a:extLst>
          </p:cNvPr>
          <p:cNvSpPr/>
          <p:nvPr/>
        </p:nvSpPr>
        <p:spPr>
          <a:xfrm rot="17961430">
            <a:off x="333156" y="1996191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27" name="Düz Bağlayıcı 126">
            <a:extLst>
              <a:ext uri="{FF2B5EF4-FFF2-40B4-BE49-F238E27FC236}">
                <a16:creationId xmlns:a16="http://schemas.microsoft.com/office/drawing/2014/main" id="{ED66936D-F889-4894-9797-1186A6BCE2E5}"/>
              </a:ext>
            </a:extLst>
          </p:cNvPr>
          <p:cNvCxnSpPr>
            <a:cxnSpLocks/>
          </p:cNvCxnSpPr>
          <p:nvPr/>
        </p:nvCxnSpPr>
        <p:spPr>
          <a:xfrm rot="16371038" flipH="1">
            <a:off x="329943" y="2026516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val 148">
            <a:extLst>
              <a:ext uri="{FF2B5EF4-FFF2-40B4-BE49-F238E27FC236}">
                <a16:creationId xmlns:a16="http://schemas.microsoft.com/office/drawing/2014/main" id="{A17C3CEE-84D7-4FC8-BF73-0A6541D7CA9F}"/>
              </a:ext>
            </a:extLst>
          </p:cNvPr>
          <p:cNvSpPr/>
          <p:nvPr/>
        </p:nvSpPr>
        <p:spPr>
          <a:xfrm rot="3061978">
            <a:off x="866397" y="2971632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0" name="Düz Bağlayıcı 149">
            <a:extLst>
              <a:ext uri="{FF2B5EF4-FFF2-40B4-BE49-F238E27FC236}">
                <a16:creationId xmlns:a16="http://schemas.microsoft.com/office/drawing/2014/main" id="{6E707742-3246-4B0B-B5FE-0734D334C8ED}"/>
              </a:ext>
            </a:extLst>
          </p:cNvPr>
          <p:cNvCxnSpPr>
            <a:cxnSpLocks/>
            <a:stCxn id="149" idx="0"/>
            <a:endCxn id="149" idx="4"/>
          </p:cNvCxnSpPr>
          <p:nvPr/>
        </p:nvCxnSpPr>
        <p:spPr>
          <a:xfrm flipH="1">
            <a:off x="748639" y="3091539"/>
            <a:ext cx="502406" cy="406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Oval 150">
            <a:extLst>
              <a:ext uri="{FF2B5EF4-FFF2-40B4-BE49-F238E27FC236}">
                <a16:creationId xmlns:a16="http://schemas.microsoft.com/office/drawing/2014/main" id="{BE8378D3-47D6-43EE-B21B-669E0B00AB6A}"/>
              </a:ext>
            </a:extLst>
          </p:cNvPr>
          <p:cNvSpPr/>
          <p:nvPr/>
        </p:nvSpPr>
        <p:spPr>
          <a:xfrm rot="17961430">
            <a:off x="308647" y="296867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2" name="Düz Bağlayıcı 151">
            <a:extLst>
              <a:ext uri="{FF2B5EF4-FFF2-40B4-BE49-F238E27FC236}">
                <a16:creationId xmlns:a16="http://schemas.microsoft.com/office/drawing/2014/main" id="{14B961A1-F5A7-46AD-81BA-5DABCD6DCD2F}"/>
              </a:ext>
            </a:extLst>
          </p:cNvPr>
          <p:cNvCxnSpPr>
            <a:cxnSpLocks/>
          </p:cNvCxnSpPr>
          <p:nvPr/>
        </p:nvCxnSpPr>
        <p:spPr>
          <a:xfrm rot="16371038" flipH="1">
            <a:off x="294331" y="2979683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Oval 160">
            <a:extLst>
              <a:ext uri="{FF2B5EF4-FFF2-40B4-BE49-F238E27FC236}">
                <a16:creationId xmlns:a16="http://schemas.microsoft.com/office/drawing/2014/main" id="{86FC20A5-BD40-42C5-ABC4-6266332AD779}"/>
              </a:ext>
            </a:extLst>
          </p:cNvPr>
          <p:cNvSpPr/>
          <p:nvPr/>
        </p:nvSpPr>
        <p:spPr>
          <a:xfrm rot="2718394">
            <a:off x="804455" y="5061311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62" name="Düz Bağlayıcı 161">
            <a:extLst>
              <a:ext uri="{FF2B5EF4-FFF2-40B4-BE49-F238E27FC236}">
                <a16:creationId xmlns:a16="http://schemas.microsoft.com/office/drawing/2014/main" id="{6B94AEDC-4005-4486-9F89-1FD619E2F078}"/>
              </a:ext>
            </a:extLst>
          </p:cNvPr>
          <p:cNvCxnSpPr>
            <a:cxnSpLocks/>
          </p:cNvCxnSpPr>
          <p:nvPr/>
        </p:nvCxnSpPr>
        <p:spPr>
          <a:xfrm rot="1128002" flipH="1">
            <a:off x="789081" y="509163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Oval 168">
            <a:extLst>
              <a:ext uri="{FF2B5EF4-FFF2-40B4-BE49-F238E27FC236}">
                <a16:creationId xmlns:a16="http://schemas.microsoft.com/office/drawing/2014/main" id="{F5970097-459D-4298-80C7-0EB7DB1210A3}"/>
              </a:ext>
            </a:extLst>
          </p:cNvPr>
          <p:cNvSpPr/>
          <p:nvPr/>
        </p:nvSpPr>
        <p:spPr>
          <a:xfrm rot="17961430">
            <a:off x="267271" y="5130894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0" name="Düz Bağlayıcı 169">
            <a:extLst>
              <a:ext uri="{FF2B5EF4-FFF2-40B4-BE49-F238E27FC236}">
                <a16:creationId xmlns:a16="http://schemas.microsoft.com/office/drawing/2014/main" id="{FF7D6AB7-BF8C-4845-9951-6E833DE23498}"/>
              </a:ext>
            </a:extLst>
          </p:cNvPr>
          <p:cNvCxnSpPr>
            <a:cxnSpLocks/>
          </p:cNvCxnSpPr>
          <p:nvPr/>
        </p:nvCxnSpPr>
        <p:spPr>
          <a:xfrm rot="16371038" flipH="1">
            <a:off x="264058" y="516121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Oval 173">
            <a:extLst>
              <a:ext uri="{FF2B5EF4-FFF2-40B4-BE49-F238E27FC236}">
                <a16:creationId xmlns:a16="http://schemas.microsoft.com/office/drawing/2014/main" id="{A7240557-4ABE-4D75-A2AA-A478CD2F0C8A}"/>
              </a:ext>
            </a:extLst>
          </p:cNvPr>
          <p:cNvSpPr/>
          <p:nvPr/>
        </p:nvSpPr>
        <p:spPr>
          <a:xfrm rot="2718394">
            <a:off x="1033334" y="5875614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5" name="Düz Bağlayıcı 174">
            <a:extLst>
              <a:ext uri="{FF2B5EF4-FFF2-40B4-BE49-F238E27FC236}">
                <a16:creationId xmlns:a16="http://schemas.microsoft.com/office/drawing/2014/main" id="{04254CA1-0748-4FED-BDD8-24EAF33356F2}"/>
              </a:ext>
            </a:extLst>
          </p:cNvPr>
          <p:cNvCxnSpPr>
            <a:cxnSpLocks/>
          </p:cNvCxnSpPr>
          <p:nvPr/>
        </p:nvCxnSpPr>
        <p:spPr>
          <a:xfrm rot="1128002" flipH="1">
            <a:off x="1017960" y="590593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val 175">
            <a:extLst>
              <a:ext uri="{FF2B5EF4-FFF2-40B4-BE49-F238E27FC236}">
                <a16:creationId xmlns:a16="http://schemas.microsoft.com/office/drawing/2014/main" id="{1477ED58-780B-4EC5-BEF0-A0CD6FC3CE11}"/>
              </a:ext>
            </a:extLst>
          </p:cNvPr>
          <p:cNvSpPr/>
          <p:nvPr/>
        </p:nvSpPr>
        <p:spPr>
          <a:xfrm rot="17961430">
            <a:off x="529591" y="6045999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7" name="Düz Bağlayıcı 176">
            <a:extLst>
              <a:ext uri="{FF2B5EF4-FFF2-40B4-BE49-F238E27FC236}">
                <a16:creationId xmlns:a16="http://schemas.microsoft.com/office/drawing/2014/main" id="{27620DC1-FD0B-47E2-8783-C08C1B672E86}"/>
              </a:ext>
            </a:extLst>
          </p:cNvPr>
          <p:cNvCxnSpPr>
            <a:cxnSpLocks/>
          </p:cNvCxnSpPr>
          <p:nvPr/>
        </p:nvCxnSpPr>
        <p:spPr>
          <a:xfrm rot="16371038" flipH="1">
            <a:off x="504637" y="603993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Oval 177">
            <a:extLst>
              <a:ext uri="{FF2B5EF4-FFF2-40B4-BE49-F238E27FC236}">
                <a16:creationId xmlns:a16="http://schemas.microsoft.com/office/drawing/2014/main" id="{A9FEEDCB-3AAD-46CD-8371-F8B695ED712F}"/>
              </a:ext>
            </a:extLst>
          </p:cNvPr>
          <p:cNvSpPr/>
          <p:nvPr/>
        </p:nvSpPr>
        <p:spPr>
          <a:xfrm rot="20701866">
            <a:off x="112068" y="796932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9" name="Düz Bağlayıcı 178">
            <a:extLst>
              <a:ext uri="{FF2B5EF4-FFF2-40B4-BE49-F238E27FC236}">
                <a16:creationId xmlns:a16="http://schemas.microsoft.com/office/drawing/2014/main" id="{F601C255-DC98-4155-AC4D-0AB0BD567EBF}"/>
              </a:ext>
            </a:extLst>
          </p:cNvPr>
          <p:cNvCxnSpPr>
            <a:cxnSpLocks/>
          </p:cNvCxnSpPr>
          <p:nvPr/>
        </p:nvCxnSpPr>
        <p:spPr>
          <a:xfrm rot="19111474" flipH="1">
            <a:off x="87114" y="796325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81">
            <a:extLst>
              <a:ext uri="{FF2B5EF4-FFF2-40B4-BE49-F238E27FC236}">
                <a16:creationId xmlns:a16="http://schemas.microsoft.com/office/drawing/2014/main" id="{F082D023-FAA6-4A66-A708-2CC411DA534F}"/>
              </a:ext>
            </a:extLst>
          </p:cNvPr>
          <p:cNvSpPr/>
          <p:nvPr/>
        </p:nvSpPr>
        <p:spPr>
          <a:xfrm rot="17961430">
            <a:off x="514013" y="7018409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3" name="Düz Bağlayıcı 182">
            <a:extLst>
              <a:ext uri="{FF2B5EF4-FFF2-40B4-BE49-F238E27FC236}">
                <a16:creationId xmlns:a16="http://schemas.microsoft.com/office/drawing/2014/main" id="{408BBDC8-9012-4DA8-94A4-6E3327D717E5}"/>
              </a:ext>
            </a:extLst>
          </p:cNvPr>
          <p:cNvCxnSpPr>
            <a:cxnSpLocks/>
          </p:cNvCxnSpPr>
          <p:nvPr/>
        </p:nvCxnSpPr>
        <p:spPr>
          <a:xfrm rot="16371038" flipH="1">
            <a:off x="489059" y="701234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>
            <a:extLst>
              <a:ext uri="{FF2B5EF4-FFF2-40B4-BE49-F238E27FC236}">
                <a16:creationId xmlns:a16="http://schemas.microsoft.com/office/drawing/2014/main" id="{8C91E36A-D8E9-4AD0-A1BA-65AD48DBD171}"/>
              </a:ext>
            </a:extLst>
          </p:cNvPr>
          <p:cNvSpPr/>
          <p:nvPr/>
        </p:nvSpPr>
        <p:spPr>
          <a:xfrm rot="2718394">
            <a:off x="955300" y="716824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6" name="Düz Bağlayıcı 185">
            <a:extLst>
              <a:ext uri="{FF2B5EF4-FFF2-40B4-BE49-F238E27FC236}">
                <a16:creationId xmlns:a16="http://schemas.microsoft.com/office/drawing/2014/main" id="{9BEF6001-9CD6-4453-B0A5-ABE090896751}"/>
              </a:ext>
            </a:extLst>
          </p:cNvPr>
          <p:cNvCxnSpPr>
            <a:cxnSpLocks/>
          </p:cNvCxnSpPr>
          <p:nvPr/>
        </p:nvCxnSpPr>
        <p:spPr>
          <a:xfrm rot="1128002" flipH="1">
            <a:off x="939926" y="719857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Oval 186">
            <a:extLst>
              <a:ext uri="{FF2B5EF4-FFF2-40B4-BE49-F238E27FC236}">
                <a16:creationId xmlns:a16="http://schemas.microsoft.com/office/drawing/2014/main" id="{0070D4BE-5D3D-4655-BA40-388CFCB4F09B}"/>
              </a:ext>
            </a:extLst>
          </p:cNvPr>
          <p:cNvSpPr/>
          <p:nvPr/>
        </p:nvSpPr>
        <p:spPr>
          <a:xfrm rot="17961430">
            <a:off x="807049" y="999639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8" name="Düz Bağlayıcı 187">
            <a:extLst>
              <a:ext uri="{FF2B5EF4-FFF2-40B4-BE49-F238E27FC236}">
                <a16:creationId xmlns:a16="http://schemas.microsoft.com/office/drawing/2014/main" id="{6DC2CB54-773B-432A-A3DF-8613C580DE49}"/>
              </a:ext>
            </a:extLst>
          </p:cNvPr>
          <p:cNvCxnSpPr>
            <a:cxnSpLocks/>
          </p:cNvCxnSpPr>
          <p:nvPr/>
        </p:nvCxnSpPr>
        <p:spPr>
          <a:xfrm rot="16371038" flipH="1">
            <a:off x="782095" y="999032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Oval 188">
            <a:extLst>
              <a:ext uri="{FF2B5EF4-FFF2-40B4-BE49-F238E27FC236}">
                <a16:creationId xmlns:a16="http://schemas.microsoft.com/office/drawing/2014/main" id="{18CC6893-20E8-4539-BDF7-48AD4B64D3A8}"/>
              </a:ext>
            </a:extLst>
          </p:cNvPr>
          <p:cNvSpPr/>
          <p:nvPr/>
        </p:nvSpPr>
        <p:spPr>
          <a:xfrm rot="1250789">
            <a:off x="1165166" y="973401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0" name="Düz Bağlayıcı 189">
            <a:extLst>
              <a:ext uri="{FF2B5EF4-FFF2-40B4-BE49-F238E27FC236}">
                <a16:creationId xmlns:a16="http://schemas.microsoft.com/office/drawing/2014/main" id="{E05788A5-B6EA-47CA-94DC-C3F6E87BA669}"/>
              </a:ext>
            </a:extLst>
          </p:cNvPr>
          <p:cNvCxnSpPr>
            <a:cxnSpLocks/>
          </p:cNvCxnSpPr>
          <p:nvPr/>
        </p:nvCxnSpPr>
        <p:spPr>
          <a:xfrm rot="21260397" flipH="1">
            <a:off x="1149792" y="976434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val 191">
            <a:extLst>
              <a:ext uri="{FF2B5EF4-FFF2-40B4-BE49-F238E27FC236}">
                <a16:creationId xmlns:a16="http://schemas.microsoft.com/office/drawing/2014/main" id="{E3C9F24A-CCEB-4766-AAEE-6F8058D804BE}"/>
              </a:ext>
            </a:extLst>
          </p:cNvPr>
          <p:cNvSpPr/>
          <p:nvPr/>
        </p:nvSpPr>
        <p:spPr>
          <a:xfrm rot="2718394">
            <a:off x="777989" y="887661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3" name="Düz Bağlayıcı 192">
            <a:extLst>
              <a:ext uri="{FF2B5EF4-FFF2-40B4-BE49-F238E27FC236}">
                <a16:creationId xmlns:a16="http://schemas.microsoft.com/office/drawing/2014/main" id="{9470CA1F-298E-482A-B0BE-E21A7809DD72}"/>
              </a:ext>
            </a:extLst>
          </p:cNvPr>
          <p:cNvCxnSpPr>
            <a:cxnSpLocks/>
          </p:cNvCxnSpPr>
          <p:nvPr/>
        </p:nvCxnSpPr>
        <p:spPr>
          <a:xfrm rot="1128002" flipH="1">
            <a:off x="762615" y="890693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Oval 193">
            <a:extLst>
              <a:ext uri="{FF2B5EF4-FFF2-40B4-BE49-F238E27FC236}">
                <a16:creationId xmlns:a16="http://schemas.microsoft.com/office/drawing/2014/main" id="{CE5B4E93-5976-418E-AB33-7A7A68B2AFED}"/>
              </a:ext>
            </a:extLst>
          </p:cNvPr>
          <p:cNvSpPr/>
          <p:nvPr/>
        </p:nvSpPr>
        <p:spPr>
          <a:xfrm rot="16690991">
            <a:off x="218222" y="909548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5" name="Düz Bağlayıcı 194">
            <a:extLst>
              <a:ext uri="{FF2B5EF4-FFF2-40B4-BE49-F238E27FC236}">
                <a16:creationId xmlns:a16="http://schemas.microsoft.com/office/drawing/2014/main" id="{D524F545-0053-485C-B019-2F63B527655D}"/>
              </a:ext>
            </a:extLst>
          </p:cNvPr>
          <p:cNvCxnSpPr>
            <a:cxnSpLocks/>
          </p:cNvCxnSpPr>
          <p:nvPr/>
        </p:nvCxnSpPr>
        <p:spPr>
          <a:xfrm rot="15100599" flipH="1">
            <a:off x="193268" y="908941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Oval 196">
            <a:extLst>
              <a:ext uri="{FF2B5EF4-FFF2-40B4-BE49-F238E27FC236}">
                <a16:creationId xmlns:a16="http://schemas.microsoft.com/office/drawing/2014/main" id="{C175230F-9350-4B72-AE66-2CD4EABBB6A0}"/>
              </a:ext>
            </a:extLst>
          </p:cNvPr>
          <p:cNvSpPr/>
          <p:nvPr/>
        </p:nvSpPr>
        <p:spPr>
          <a:xfrm rot="4505758">
            <a:off x="590856" y="818137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8" name="Düz Bağlayıcı 197">
            <a:extLst>
              <a:ext uri="{FF2B5EF4-FFF2-40B4-BE49-F238E27FC236}">
                <a16:creationId xmlns:a16="http://schemas.microsoft.com/office/drawing/2014/main" id="{D122C875-4221-4A75-B388-689C34E83B00}"/>
              </a:ext>
            </a:extLst>
          </p:cNvPr>
          <p:cNvCxnSpPr>
            <a:cxnSpLocks/>
          </p:cNvCxnSpPr>
          <p:nvPr/>
        </p:nvCxnSpPr>
        <p:spPr>
          <a:xfrm rot="2915366" flipH="1">
            <a:off x="575482" y="821170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Oval 201">
            <a:extLst>
              <a:ext uri="{FF2B5EF4-FFF2-40B4-BE49-F238E27FC236}">
                <a16:creationId xmlns:a16="http://schemas.microsoft.com/office/drawing/2014/main" id="{81F6C710-F904-4DFB-BF01-08B5738745C8}"/>
              </a:ext>
            </a:extLst>
          </p:cNvPr>
          <p:cNvSpPr/>
          <p:nvPr/>
        </p:nvSpPr>
        <p:spPr>
          <a:xfrm rot="2718394">
            <a:off x="480922" y="410731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3" name="Düz Bağlayıcı 202">
            <a:extLst>
              <a:ext uri="{FF2B5EF4-FFF2-40B4-BE49-F238E27FC236}">
                <a16:creationId xmlns:a16="http://schemas.microsoft.com/office/drawing/2014/main" id="{DAD057C0-7302-4215-83AF-059025E339FF}"/>
              </a:ext>
            </a:extLst>
          </p:cNvPr>
          <p:cNvCxnSpPr>
            <a:cxnSpLocks/>
          </p:cNvCxnSpPr>
          <p:nvPr/>
        </p:nvCxnSpPr>
        <p:spPr>
          <a:xfrm rot="1128002" flipH="1">
            <a:off x="465548" y="413764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Oval 203">
            <a:extLst>
              <a:ext uri="{FF2B5EF4-FFF2-40B4-BE49-F238E27FC236}">
                <a16:creationId xmlns:a16="http://schemas.microsoft.com/office/drawing/2014/main" id="{AA1C838C-3852-4C94-8B37-59890BCEE80C}"/>
              </a:ext>
            </a:extLst>
          </p:cNvPr>
          <p:cNvSpPr/>
          <p:nvPr/>
        </p:nvSpPr>
        <p:spPr>
          <a:xfrm rot="20856084">
            <a:off x="157086" y="4001201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5" name="Düz Bağlayıcı 204">
            <a:extLst>
              <a:ext uri="{FF2B5EF4-FFF2-40B4-BE49-F238E27FC236}">
                <a16:creationId xmlns:a16="http://schemas.microsoft.com/office/drawing/2014/main" id="{09EB9374-8A6A-422C-BDD8-8B68B4C94212}"/>
              </a:ext>
            </a:extLst>
          </p:cNvPr>
          <p:cNvCxnSpPr>
            <a:cxnSpLocks/>
            <a:stCxn id="204" idx="0"/>
            <a:endCxn id="204" idx="4"/>
          </p:cNvCxnSpPr>
          <p:nvPr/>
        </p:nvCxnSpPr>
        <p:spPr>
          <a:xfrm>
            <a:off x="221160" y="4008736"/>
            <a:ext cx="138742" cy="631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Oval 205">
            <a:extLst>
              <a:ext uri="{FF2B5EF4-FFF2-40B4-BE49-F238E27FC236}">
                <a16:creationId xmlns:a16="http://schemas.microsoft.com/office/drawing/2014/main" id="{52ED0DB0-6EC3-4441-9339-5566703A6704}"/>
              </a:ext>
            </a:extLst>
          </p:cNvPr>
          <p:cNvSpPr/>
          <p:nvPr/>
        </p:nvSpPr>
        <p:spPr>
          <a:xfrm rot="2718394">
            <a:off x="517363" y="92732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7" name="Düz Bağlayıcı 206">
            <a:extLst>
              <a:ext uri="{FF2B5EF4-FFF2-40B4-BE49-F238E27FC236}">
                <a16:creationId xmlns:a16="http://schemas.microsoft.com/office/drawing/2014/main" id="{47BBAF40-7273-4BC3-A5EF-AC40E5B4B1EB}"/>
              </a:ext>
            </a:extLst>
          </p:cNvPr>
          <p:cNvCxnSpPr>
            <a:cxnSpLocks/>
          </p:cNvCxnSpPr>
          <p:nvPr/>
        </p:nvCxnSpPr>
        <p:spPr>
          <a:xfrm rot="1128002" flipH="1">
            <a:off x="501989" y="95764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Oval 210">
            <a:extLst>
              <a:ext uri="{FF2B5EF4-FFF2-40B4-BE49-F238E27FC236}">
                <a16:creationId xmlns:a16="http://schemas.microsoft.com/office/drawing/2014/main" id="{7BF2F67D-EAD5-4193-8FAF-4635C3BFFD76}"/>
              </a:ext>
            </a:extLst>
          </p:cNvPr>
          <p:cNvSpPr/>
          <p:nvPr/>
        </p:nvSpPr>
        <p:spPr>
          <a:xfrm rot="17961430">
            <a:off x="188388" y="1049030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2" name="Düz Bağlayıcı 211">
            <a:extLst>
              <a:ext uri="{FF2B5EF4-FFF2-40B4-BE49-F238E27FC236}">
                <a16:creationId xmlns:a16="http://schemas.microsoft.com/office/drawing/2014/main" id="{F38210BC-A753-4398-B8B3-4F7F257E69B0}"/>
              </a:ext>
            </a:extLst>
          </p:cNvPr>
          <p:cNvCxnSpPr>
            <a:cxnSpLocks/>
          </p:cNvCxnSpPr>
          <p:nvPr/>
        </p:nvCxnSpPr>
        <p:spPr>
          <a:xfrm rot="16371038" flipH="1">
            <a:off x="163434" y="104296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Oval 215">
            <a:extLst>
              <a:ext uri="{FF2B5EF4-FFF2-40B4-BE49-F238E27FC236}">
                <a16:creationId xmlns:a16="http://schemas.microsoft.com/office/drawing/2014/main" id="{5AE1B86B-5D40-4E9A-A2D4-7B1938782A82}"/>
              </a:ext>
            </a:extLst>
          </p:cNvPr>
          <p:cNvSpPr/>
          <p:nvPr/>
        </p:nvSpPr>
        <p:spPr>
          <a:xfrm rot="17961430">
            <a:off x="191336" y="-1319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7" name="Düz Bağlayıcı 216">
            <a:extLst>
              <a:ext uri="{FF2B5EF4-FFF2-40B4-BE49-F238E27FC236}">
                <a16:creationId xmlns:a16="http://schemas.microsoft.com/office/drawing/2014/main" id="{6C029D00-1E5C-47F5-BB95-D0B28A2C68FF}"/>
              </a:ext>
            </a:extLst>
          </p:cNvPr>
          <p:cNvCxnSpPr>
            <a:cxnSpLocks/>
          </p:cNvCxnSpPr>
          <p:nvPr/>
        </p:nvCxnSpPr>
        <p:spPr>
          <a:xfrm rot="16371038" flipH="1">
            <a:off x="166382" y="-19263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Oval 217">
            <a:extLst>
              <a:ext uri="{FF2B5EF4-FFF2-40B4-BE49-F238E27FC236}">
                <a16:creationId xmlns:a16="http://schemas.microsoft.com/office/drawing/2014/main" id="{0DD32776-7929-4396-8BCA-A0F35F1CD3EC}"/>
              </a:ext>
            </a:extLst>
          </p:cNvPr>
          <p:cNvSpPr/>
          <p:nvPr/>
        </p:nvSpPr>
        <p:spPr>
          <a:xfrm rot="19004465">
            <a:off x="697332" y="42015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9" name="Düz Bağlayıcı 218">
            <a:extLst>
              <a:ext uri="{FF2B5EF4-FFF2-40B4-BE49-F238E27FC236}">
                <a16:creationId xmlns:a16="http://schemas.microsoft.com/office/drawing/2014/main" id="{1C4E2378-B6C2-425A-A706-FCD26609A8CC}"/>
              </a:ext>
            </a:extLst>
          </p:cNvPr>
          <p:cNvCxnSpPr>
            <a:cxnSpLocks/>
          </p:cNvCxnSpPr>
          <p:nvPr/>
        </p:nvCxnSpPr>
        <p:spPr>
          <a:xfrm rot="17414073" flipH="1">
            <a:off x="672378" y="41408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Oval 220">
            <a:extLst>
              <a:ext uri="{FF2B5EF4-FFF2-40B4-BE49-F238E27FC236}">
                <a16:creationId xmlns:a16="http://schemas.microsoft.com/office/drawing/2014/main" id="{9508AB58-A022-47AA-B6AD-964833B27B74}"/>
              </a:ext>
            </a:extLst>
          </p:cNvPr>
          <p:cNvSpPr/>
          <p:nvPr/>
        </p:nvSpPr>
        <p:spPr>
          <a:xfrm rot="2718394">
            <a:off x="1572008" y="-6836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22" name="Düz Bağlayıcı 221">
            <a:extLst>
              <a:ext uri="{FF2B5EF4-FFF2-40B4-BE49-F238E27FC236}">
                <a16:creationId xmlns:a16="http://schemas.microsoft.com/office/drawing/2014/main" id="{DF7273A8-725A-4E2F-9CD6-9E2813BF9AE5}"/>
              </a:ext>
            </a:extLst>
          </p:cNvPr>
          <p:cNvCxnSpPr>
            <a:cxnSpLocks/>
          </p:cNvCxnSpPr>
          <p:nvPr/>
        </p:nvCxnSpPr>
        <p:spPr>
          <a:xfrm rot="1128002" flipH="1">
            <a:off x="1556634" y="-3803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Oval 222">
            <a:extLst>
              <a:ext uri="{FF2B5EF4-FFF2-40B4-BE49-F238E27FC236}">
                <a16:creationId xmlns:a16="http://schemas.microsoft.com/office/drawing/2014/main" id="{DDFF3CF6-E875-4C1B-A047-3770F791352B}"/>
              </a:ext>
            </a:extLst>
          </p:cNvPr>
          <p:cNvSpPr/>
          <p:nvPr/>
        </p:nvSpPr>
        <p:spPr>
          <a:xfrm rot="19408491">
            <a:off x="1552718" y="48007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24" name="Düz Bağlayıcı 223">
            <a:extLst>
              <a:ext uri="{FF2B5EF4-FFF2-40B4-BE49-F238E27FC236}">
                <a16:creationId xmlns:a16="http://schemas.microsoft.com/office/drawing/2014/main" id="{18EF161F-1E19-44B6-B92F-B02F291EAFC9}"/>
              </a:ext>
            </a:extLst>
          </p:cNvPr>
          <p:cNvCxnSpPr>
            <a:cxnSpLocks/>
          </p:cNvCxnSpPr>
          <p:nvPr/>
        </p:nvCxnSpPr>
        <p:spPr>
          <a:xfrm rot="17818099" flipH="1">
            <a:off x="1549505" y="51039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Oval 232">
            <a:extLst>
              <a:ext uri="{FF2B5EF4-FFF2-40B4-BE49-F238E27FC236}">
                <a16:creationId xmlns:a16="http://schemas.microsoft.com/office/drawing/2014/main" id="{6A82F029-B298-4C0C-A90B-998F4EE50A0F}"/>
              </a:ext>
            </a:extLst>
          </p:cNvPr>
          <p:cNvSpPr/>
          <p:nvPr/>
        </p:nvSpPr>
        <p:spPr>
          <a:xfrm rot="17961430">
            <a:off x="2720584" y="48038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4" name="Düz Bağlayıcı 233">
            <a:extLst>
              <a:ext uri="{FF2B5EF4-FFF2-40B4-BE49-F238E27FC236}">
                <a16:creationId xmlns:a16="http://schemas.microsoft.com/office/drawing/2014/main" id="{23D24F23-D092-42B6-A693-4244334B3636}"/>
              </a:ext>
            </a:extLst>
          </p:cNvPr>
          <p:cNvCxnSpPr>
            <a:cxnSpLocks/>
          </p:cNvCxnSpPr>
          <p:nvPr/>
        </p:nvCxnSpPr>
        <p:spPr>
          <a:xfrm rot="16371038" flipH="1">
            <a:off x="2695630" y="474320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Oval 234">
            <a:extLst>
              <a:ext uri="{FF2B5EF4-FFF2-40B4-BE49-F238E27FC236}">
                <a16:creationId xmlns:a16="http://schemas.microsoft.com/office/drawing/2014/main" id="{C96230EE-11E4-4380-8B11-E4A4E18B80EE}"/>
              </a:ext>
            </a:extLst>
          </p:cNvPr>
          <p:cNvSpPr/>
          <p:nvPr/>
        </p:nvSpPr>
        <p:spPr>
          <a:xfrm>
            <a:off x="2431146" y="-5939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6" name="Düz Bağlayıcı 235">
            <a:extLst>
              <a:ext uri="{FF2B5EF4-FFF2-40B4-BE49-F238E27FC236}">
                <a16:creationId xmlns:a16="http://schemas.microsoft.com/office/drawing/2014/main" id="{6CD3FACA-4289-4621-AD13-E6C94AC33BC0}"/>
              </a:ext>
            </a:extLst>
          </p:cNvPr>
          <p:cNvCxnSpPr>
            <a:cxnSpLocks/>
          </p:cNvCxnSpPr>
          <p:nvPr/>
        </p:nvCxnSpPr>
        <p:spPr>
          <a:xfrm rot="20009608" flipH="1">
            <a:off x="2415772" y="2438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Oval 237">
            <a:extLst>
              <a:ext uri="{FF2B5EF4-FFF2-40B4-BE49-F238E27FC236}">
                <a16:creationId xmlns:a16="http://schemas.microsoft.com/office/drawing/2014/main" id="{9B3A3A8E-574E-493D-9C3D-1858AE656D85}"/>
              </a:ext>
            </a:extLst>
          </p:cNvPr>
          <p:cNvSpPr/>
          <p:nvPr/>
        </p:nvSpPr>
        <p:spPr>
          <a:xfrm rot="20856084">
            <a:off x="3456753" y="34390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9" name="Düz Bağlayıcı 238">
            <a:extLst>
              <a:ext uri="{FF2B5EF4-FFF2-40B4-BE49-F238E27FC236}">
                <a16:creationId xmlns:a16="http://schemas.microsoft.com/office/drawing/2014/main" id="{262134EB-08F4-4B0F-A3FB-B2A0304925CA}"/>
              </a:ext>
            </a:extLst>
          </p:cNvPr>
          <p:cNvCxnSpPr>
            <a:cxnSpLocks/>
            <a:stCxn id="238" idx="0"/>
            <a:endCxn id="238" idx="4"/>
          </p:cNvCxnSpPr>
          <p:nvPr/>
        </p:nvCxnSpPr>
        <p:spPr>
          <a:xfrm>
            <a:off x="3520827" y="351441"/>
            <a:ext cx="138742" cy="631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Oval 212">
            <a:extLst>
              <a:ext uri="{FF2B5EF4-FFF2-40B4-BE49-F238E27FC236}">
                <a16:creationId xmlns:a16="http://schemas.microsoft.com/office/drawing/2014/main" id="{F1D1E2DC-8A96-4603-B265-1B3602AB3D48}"/>
              </a:ext>
            </a:extLst>
          </p:cNvPr>
          <p:cNvSpPr/>
          <p:nvPr/>
        </p:nvSpPr>
        <p:spPr>
          <a:xfrm rot="3326963">
            <a:off x="3616715" y="-32403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4" name="Düz Bağlayıcı 213">
            <a:extLst>
              <a:ext uri="{FF2B5EF4-FFF2-40B4-BE49-F238E27FC236}">
                <a16:creationId xmlns:a16="http://schemas.microsoft.com/office/drawing/2014/main" id="{918E2DBA-FF02-46B5-8E77-E28DF0F944D0}"/>
              </a:ext>
            </a:extLst>
          </p:cNvPr>
          <p:cNvCxnSpPr>
            <a:cxnSpLocks/>
          </p:cNvCxnSpPr>
          <p:nvPr/>
        </p:nvCxnSpPr>
        <p:spPr>
          <a:xfrm rot="1736571" flipH="1">
            <a:off x="3591761" y="-3847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637058B0-1F13-470D-9E41-9A1059BC7DB2}"/>
              </a:ext>
            </a:extLst>
          </p:cNvPr>
          <p:cNvSpPr/>
          <p:nvPr/>
        </p:nvSpPr>
        <p:spPr>
          <a:xfrm rot="2240750">
            <a:off x="4524449" y="82477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44" name="Düz Bağlayıcı 243">
            <a:extLst>
              <a:ext uri="{FF2B5EF4-FFF2-40B4-BE49-F238E27FC236}">
                <a16:creationId xmlns:a16="http://schemas.microsoft.com/office/drawing/2014/main" id="{EF1A3B95-8638-4425-87F2-080F312F6E00}"/>
              </a:ext>
            </a:extLst>
          </p:cNvPr>
          <p:cNvCxnSpPr>
            <a:cxnSpLocks/>
          </p:cNvCxnSpPr>
          <p:nvPr/>
        </p:nvCxnSpPr>
        <p:spPr>
          <a:xfrm rot="650358" flipH="1">
            <a:off x="4499495" y="7640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Oval 246">
            <a:extLst>
              <a:ext uri="{FF2B5EF4-FFF2-40B4-BE49-F238E27FC236}">
                <a16:creationId xmlns:a16="http://schemas.microsoft.com/office/drawing/2014/main" id="{68A2BE5C-7281-4316-88F1-054CA60CCE8C}"/>
              </a:ext>
            </a:extLst>
          </p:cNvPr>
          <p:cNvSpPr/>
          <p:nvPr/>
        </p:nvSpPr>
        <p:spPr>
          <a:xfrm rot="20210400">
            <a:off x="4434077" y="639865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48" name="Düz Bağlayıcı 247">
            <a:extLst>
              <a:ext uri="{FF2B5EF4-FFF2-40B4-BE49-F238E27FC236}">
                <a16:creationId xmlns:a16="http://schemas.microsoft.com/office/drawing/2014/main" id="{AD947661-FE68-4656-99B8-944151782046}"/>
              </a:ext>
            </a:extLst>
          </p:cNvPr>
          <p:cNvCxnSpPr>
            <a:cxnSpLocks/>
          </p:cNvCxnSpPr>
          <p:nvPr/>
        </p:nvCxnSpPr>
        <p:spPr>
          <a:xfrm rot="18620008" flipH="1">
            <a:off x="4430864" y="670190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Oval 249">
            <a:extLst>
              <a:ext uri="{FF2B5EF4-FFF2-40B4-BE49-F238E27FC236}">
                <a16:creationId xmlns:a16="http://schemas.microsoft.com/office/drawing/2014/main" id="{BD785D6C-27FF-4DB7-B2BD-2FDB1543E681}"/>
              </a:ext>
            </a:extLst>
          </p:cNvPr>
          <p:cNvSpPr/>
          <p:nvPr/>
        </p:nvSpPr>
        <p:spPr>
          <a:xfrm rot="21403689">
            <a:off x="5171076" y="131043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51" name="Düz Bağlayıcı 250">
            <a:extLst>
              <a:ext uri="{FF2B5EF4-FFF2-40B4-BE49-F238E27FC236}">
                <a16:creationId xmlns:a16="http://schemas.microsoft.com/office/drawing/2014/main" id="{4B300B3C-1B16-4139-80DC-DCE02067D697}"/>
              </a:ext>
            </a:extLst>
          </p:cNvPr>
          <p:cNvCxnSpPr>
            <a:cxnSpLocks/>
          </p:cNvCxnSpPr>
          <p:nvPr/>
        </p:nvCxnSpPr>
        <p:spPr>
          <a:xfrm rot="19813297" flipH="1">
            <a:off x="5155702" y="161367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Oval 253">
            <a:extLst>
              <a:ext uri="{FF2B5EF4-FFF2-40B4-BE49-F238E27FC236}">
                <a16:creationId xmlns:a16="http://schemas.microsoft.com/office/drawing/2014/main" id="{1D4E80A3-501A-488D-9AC8-7087C4958F45}"/>
              </a:ext>
            </a:extLst>
          </p:cNvPr>
          <p:cNvSpPr/>
          <p:nvPr/>
        </p:nvSpPr>
        <p:spPr>
          <a:xfrm rot="21403689">
            <a:off x="6038649" y="123621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5" name="Düz Bağlayıcı 214">
            <a:extLst>
              <a:ext uri="{FF2B5EF4-FFF2-40B4-BE49-F238E27FC236}">
                <a16:creationId xmlns:a16="http://schemas.microsoft.com/office/drawing/2014/main" id="{87203E11-13F8-47C2-AED7-BE66922FA979}"/>
              </a:ext>
            </a:extLst>
          </p:cNvPr>
          <p:cNvCxnSpPr>
            <a:cxnSpLocks/>
            <a:endCxn id="254" idx="4"/>
          </p:cNvCxnSpPr>
          <p:nvPr/>
        </p:nvCxnSpPr>
        <p:spPr>
          <a:xfrm>
            <a:off x="6171511" y="172746"/>
            <a:ext cx="19023" cy="596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021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EF797085-3B76-4678-8A51-A8822882EB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487" y="458771"/>
            <a:ext cx="1338433" cy="911632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2426608D-CF06-4CCD-B670-0EDC70F29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5169">
            <a:off x="43486" y="1985703"/>
            <a:ext cx="1338433" cy="911632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8E5349A3-FDFF-45DF-BE61-39E559169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485" y="3501981"/>
            <a:ext cx="1338433" cy="911632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36CA299A-CABC-4569-A001-260BB0AF1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00584">
            <a:off x="101507" y="5019808"/>
            <a:ext cx="1338433" cy="911632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22F5E552-5BAD-4ED5-B21B-856AE8114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1506" y="6546740"/>
            <a:ext cx="1338433" cy="911632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EEDE5474-582A-4A5E-AAF1-40B1F8F7D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10997">
            <a:off x="43484" y="8187289"/>
            <a:ext cx="1338433" cy="911632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771BED1E-2616-47B3-83A8-8AE6E525A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5487" y="9704489"/>
            <a:ext cx="936484" cy="637857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43B12A94-72DA-4AFD-966D-84E50F5898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3448">
            <a:off x="1446406" y="185318"/>
            <a:ext cx="936484" cy="637857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1911A410-ED74-4B09-81DF-B596B2095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1633">
            <a:off x="3787770" y="243128"/>
            <a:ext cx="936484" cy="637857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27B25022-05AD-44CE-BF41-84CA05D4A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96644" y="208617"/>
            <a:ext cx="936484" cy="637857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50C299E8-C4A6-485F-A2F7-98B3114E69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78896" y="218861"/>
            <a:ext cx="936484" cy="637857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E67B7057-04EB-4843-B486-B726C7945E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3448">
            <a:off x="6077943" y="243126"/>
            <a:ext cx="936484" cy="63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1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628447E6-2720-4309-B819-6802C7B09B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9023" y="1334223"/>
            <a:ext cx="1045245" cy="1036462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B2063B21-0501-4824-88BE-CFE78AB73F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9022" y="2604421"/>
            <a:ext cx="1045245" cy="1036462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E2DD25DD-F868-4596-9CF0-B3BB0F2E7C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9024" y="3838930"/>
            <a:ext cx="1045245" cy="1036462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A3E78312-4024-4C75-9B45-E865DC4B56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9023" y="5054842"/>
            <a:ext cx="1045245" cy="1036462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3BDA2F11-0833-4260-8EA7-8CE0A19DA2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9022" y="6325040"/>
            <a:ext cx="1045245" cy="1036462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2A5181C0-BA24-4F86-8C71-F1211DB462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71898" y="7595238"/>
            <a:ext cx="1045245" cy="1036462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F6214BC5-B8CB-4735-B870-8F86648786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71897" y="8811150"/>
            <a:ext cx="1045245" cy="1036462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33525770-C8C8-4546-AC21-BCF89DD810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71357" y="9940546"/>
            <a:ext cx="646324" cy="640893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906ED9BF-6E2B-4161-AFD0-3FDF28D0E1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18552" y="75891"/>
            <a:ext cx="849373" cy="842236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92E54423-946E-46BB-8B8D-DEDD085832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2394103" y="254075"/>
            <a:ext cx="849373" cy="842236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220ECB4B-0864-4AF2-B8CB-CC3D1239A8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438028" y="39736"/>
            <a:ext cx="849373" cy="842236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3C63A8B7-341A-42DC-9A26-B9C17BE21F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533003" y="252395"/>
            <a:ext cx="849373" cy="842236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1B603727-8728-4CAF-97DB-671E3DDF4E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5578320" y="31260"/>
            <a:ext cx="849373" cy="842236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C1AE0D8E-C1C4-461A-BB62-4DD99856A7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623637" y="204808"/>
            <a:ext cx="849373" cy="842236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9BC98683-BF32-43A5-8D17-ACCD011E1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" t="8843" r="5577" b="9224"/>
          <a:stretch/>
        </p:blipFill>
        <p:spPr>
          <a:xfrm>
            <a:off x="165556" y="120602"/>
            <a:ext cx="1066378" cy="103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153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Gözyaşı Damlası 1">
            <a:extLst>
              <a:ext uri="{FF2B5EF4-FFF2-40B4-BE49-F238E27FC236}">
                <a16:creationId xmlns:a16="http://schemas.microsoft.com/office/drawing/2014/main" id="{ECD1BBE2-DE9E-432E-B552-B96013CEE7EC}"/>
              </a:ext>
            </a:extLst>
          </p:cNvPr>
          <p:cNvSpPr/>
          <p:nvPr/>
        </p:nvSpPr>
        <p:spPr>
          <a:xfrm rot="5696166">
            <a:off x="189425" y="355738"/>
            <a:ext cx="762736" cy="771756"/>
          </a:xfrm>
          <a:prstGeom prst="teardrop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Serbest Form: Şekil 2">
            <a:extLst>
              <a:ext uri="{FF2B5EF4-FFF2-40B4-BE49-F238E27FC236}">
                <a16:creationId xmlns:a16="http://schemas.microsoft.com/office/drawing/2014/main" id="{C00162B0-24C2-4BA4-AAF0-A7389F386D26}"/>
              </a:ext>
            </a:extLst>
          </p:cNvPr>
          <p:cNvSpPr/>
          <p:nvPr/>
        </p:nvSpPr>
        <p:spPr>
          <a:xfrm>
            <a:off x="908176" y="1154773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48E1B6A-9668-4887-A4BA-437D4F7F40A3}"/>
              </a:ext>
            </a:extLst>
          </p:cNvPr>
          <p:cNvSpPr/>
          <p:nvPr/>
        </p:nvSpPr>
        <p:spPr>
          <a:xfrm rot="2680731" flipV="1">
            <a:off x="874845" y="1121441"/>
            <a:ext cx="66663" cy="666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Gözyaşı Damlası 4">
            <a:extLst>
              <a:ext uri="{FF2B5EF4-FFF2-40B4-BE49-F238E27FC236}">
                <a16:creationId xmlns:a16="http://schemas.microsoft.com/office/drawing/2014/main" id="{900C93A9-C100-4968-9907-39557E7D7355}"/>
              </a:ext>
            </a:extLst>
          </p:cNvPr>
          <p:cNvSpPr/>
          <p:nvPr/>
        </p:nvSpPr>
        <p:spPr>
          <a:xfrm rot="5696166">
            <a:off x="269304" y="1661171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Serbest Form: Şekil 5">
            <a:extLst>
              <a:ext uri="{FF2B5EF4-FFF2-40B4-BE49-F238E27FC236}">
                <a16:creationId xmlns:a16="http://schemas.microsoft.com/office/drawing/2014/main" id="{2918149F-DCCD-4FA2-99B5-EACD81E07DCC}"/>
              </a:ext>
            </a:extLst>
          </p:cNvPr>
          <p:cNvSpPr/>
          <p:nvPr/>
        </p:nvSpPr>
        <p:spPr>
          <a:xfrm>
            <a:off x="988055" y="2460206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AB389AE-1D1E-4579-92B0-7EAE80CA2115}"/>
              </a:ext>
            </a:extLst>
          </p:cNvPr>
          <p:cNvSpPr/>
          <p:nvPr/>
        </p:nvSpPr>
        <p:spPr>
          <a:xfrm rot="2680731" flipV="1">
            <a:off x="954724" y="2426874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Gözyaşı Damlası 8">
            <a:extLst>
              <a:ext uri="{FF2B5EF4-FFF2-40B4-BE49-F238E27FC236}">
                <a16:creationId xmlns:a16="http://schemas.microsoft.com/office/drawing/2014/main" id="{D25B5D1C-E97D-4235-88E5-15BB472C69B2}"/>
              </a:ext>
            </a:extLst>
          </p:cNvPr>
          <p:cNvSpPr/>
          <p:nvPr/>
        </p:nvSpPr>
        <p:spPr>
          <a:xfrm rot="5696166">
            <a:off x="217192" y="2966603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Serbest Form: Şekil 9">
            <a:extLst>
              <a:ext uri="{FF2B5EF4-FFF2-40B4-BE49-F238E27FC236}">
                <a16:creationId xmlns:a16="http://schemas.microsoft.com/office/drawing/2014/main" id="{8FDB436F-950C-47C4-971D-5BD43AFCD049}"/>
              </a:ext>
            </a:extLst>
          </p:cNvPr>
          <p:cNvSpPr/>
          <p:nvPr/>
        </p:nvSpPr>
        <p:spPr>
          <a:xfrm>
            <a:off x="935943" y="3765638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19170D9-DB5F-49E7-96AB-7C5BCD4194D3}"/>
              </a:ext>
            </a:extLst>
          </p:cNvPr>
          <p:cNvSpPr/>
          <p:nvPr/>
        </p:nvSpPr>
        <p:spPr>
          <a:xfrm rot="2680731" flipV="1">
            <a:off x="902612" y="3732306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Gözyaşı Damlası 15">
            <a:extLst>
              <a:ext uri="{FF2B5EF4-FFF2-40B4-BE49-F238E27FC236}">
                <a16:creationId xmlns:a16="http://schemas.microsoft.com/office/drawing/2014/main" id="{B76A20AB-B5BE-4258-9892-48FA33E79D1B}"/>
              </a:ext>
            </a:extLst>
          </p:cNvPr>
          <p:cNvSpPr/>
          <p:nvPr/>
        </p:nvSpPr>
        <p:spPr>
          <a:xfrm rot="5696166">
            <a:off x="1541286" y="146832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3F57E48-94EA-4408-B410-EC03C51D19FD}"/>
              </a:ext>
            </a:extLst>
          </p:cNvPr>
          <p:cNvSpPr/>
          <p:nvPr/>
        </p:nvSpPr>
        <p:spPr>
          <a:xfrm rot="2680731" flipV="1">
            <a:off x="2226706" y="912535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Gözyaşı Damlası 19">
            <a:extLst>
              <a:ext uri="{FF2B5EF4-FFF2-40B4-BE49-F238E27FC236}">
                <a16:creationId xmlns:a16="http://schemas.microsoft.com/office/drawing/2014/main" id="{4F138C99-5F98-483C-8FB9-E18D812C3D36}"/>
              </a:ext>
            </a:extLst>
          </p:cNvPr>
          <p:cNvSpPr/>
          <p:nvPr/>
        </p:nvSpPr>
        <p:spPr>
          <a:xfrm rot="5696166">
            <a:off x="266529" y="4315271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Serbest Form: Şekil 20">
            <a:extLst>
              <a:ext uri="{FF2B5EF4-FFF2-40B4-BE49-F238E27FC236}">
                <a16:creationId xmlns:a16="http://schemas.microsoft.com/office/drawing/2014/main" id="{4DAD09C3-3F96-4BA3-BC15-BCA567B2FA43}"/>
              </a:ext>
            </a:extLst>
          </p:cNvPr>
          <p:cNvSpPr/>
          <p:nvPr/>
        </p:nvSpPr>
        <p:spPr>
          <a:xfrm>
            <a:off x="985280" y="5114306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EBD455F-70A0-4ECD-B2EB-65B04C057E8E}"/>
              </a:ext>
            </a:extLst>
          </p:cNvPr>
          <p:cNvSpPr/>
          <p:nvPr/>
        </p:nvSpPr>
        <p:spPr>
          <a:xfrm rot="2680731" flipV="1">
            <a:off x="951949" y="5080974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Gözyaşı Damlası 22">
            <a:extLst>
              <a:ext uri="{FF2B5EF4-FFF2-40B4-BE49-F238E27FC236}">
                <a16:creationId xmlns:a16="http://schemas.microsoft.com/office/drawing/2014/main" id="{275AA4AC-72AD-444B-982D-5145954D933A}"/>
              </a:ext>
            </a:extLst>
          </p:cNvPr>
          <p:cNvSpPr/>
          <p:nvPr/>
        </p:nvSpPr>
        <p:spPr>
          <a:xfrm rot="5696166">
            <a:off x="266529" y="5733370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Serbest Form: Şekil 23">
            <a:extLst>
              <a:ext uri="{FF2B5EF4-FFF2-40B4-BE49-F238E27FC236}">
                <a16:creationId xmlns:a16="http://schemas.microsoft.com/office/drawing/2014/main" id="{0C346342-0398-49B5-A3C9-BB16F548C0EA}"/>
              </a:ext>
            </a:extLst>
          </p:cNvPr>
          <p:cNvSpPr/>
          <p:nvPr/>
        </p:nvSpPr>
        <p:spPr>
          <a:xfrm>
            <a:off x="985280" y="6532405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C0EE716-6F48-44EF-A1CB-4362F802FC98}"/>
              </a:ext>
            </a:extLst>
          </p:cNvPr>
          <p:cNvSpPr/>
          <p:nvPr/>
        </p:nvSpPr>
        <p:spPr>
          <a:xfrm rot="2680731" flipV="1">
            <a:off x="951949" y="6499073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Gözyaşı Damlası 25">
            <a:extLst>
              <a:ext uri="{FF2B5EF4-FFF2-40B4-BE49-F238E27FC236}">
                <a16:creationId xmlns:a16="http://schemas.microsoft.com/office/drawing/2014/main" id="{3CE01D7D-DF5C-40B6-87A8-F333226F4C71}"/>
              </a:ext>
            </a:extLst>
          </p:cNvPr>
          <p:cNvSpPr/>
          <p:nvPr/>
        </p:nvSpPr>
        <p:spPr>
          <a:xfrm rot="5696166">
            <a:off x="275899" y="7104331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Serbest Form: Şekil 26">
            <a:extLst>
              <a:ext uri="{FF2B5EF4-FFF2-40B4-BE49-F238E27FC236}">
                <a16:creationId xmlns:a16="http://schemas.microsoft.com/office/drawing/2014/main" id="{5D0361E8-7525-4D1B-A648-663EB1B04175}"/>
              </a:ext>
            </a:extLst>
          </p:cNvPr>
          <p:cNvSpPr/>
          <p:nvPr/>
        </p:nvSpPr>
        <p:spPr>
          <a:xfrm>
            <a:off x="994650" y="7903366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C8E5490-23D9-4996-BA70-753D3CCD9C8E}"/>
              </a:ext>
            </a:extLst>
          </p:cNvPr>
          <p:cNvSpPr/>
          <p:nvPr/>
        </p:nvSpPr>
        <p:spPr>
          <a:xfrm rot="2680731" flipV="1">
            <a:off x="961319" y="7870034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Gözyaşı Damlası 28">
            <a:extLst>
              <a:ext uri="{FF2B5EF4-FFF2-40B4-BE49-F238E27FC236}">
                <a16:creationId xmlns:a16="http://schemas.microsoft.com/office/drawing/2014/main" id="{259CD260-7167-431B-9587-73B11AD79CCA}"/>
              </a:ext>
            </a:extLst>
          </p:cNvPr>
          <p:cNvSpPr/>
          <p:nvPr/>
        </p:nvSpPr>
        <p:spPr>
          <a:xfrm rot="5696166">
            <a:off x="277645" y="8522430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Serbest Form: Şekil 29">
            <a:extLst>
              <a:ext uri="{FF2B5EF4-FFF2-40B4-BE49-F238E27FC236}">
                <a16:creationId xmlns:a16="http://schemas.microsoft.com/office/drawing/2014/main" id="{5E45D588-8BC6-42ED-9FBC-08BE04CBFEBC}"/>
              </a:ext>
            </a:extLst>
          </p:cNvPr>
          <p:cNvSpPr/>
          <p:nvPr/>
        </p:nvSpPr>
        <p:spPr>
          <a:xfrm>
            <a:off x="996396" y="9321465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595CEAB-B73D-4373-AB6F-F15EDA2A3780}"/>
              </a:ext>
            </a:extLst>
          </p:cNvPr>
          <p:cNvSpPr/>
          <p:nvPr/>
        </p:nvSpPr>
        <p:spPr>
          <a:xfrm rot="2680731" flipV="1">
            <a:off x="963065" y="9288133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Serbest Form: Şekil 31">
            <a:extLst>
              <a:ext uri="{FF2B5EF4-FFF2-40B4-BE49-F238E27FC236}">
                <a16:creationId xmlns:a16="http://schemas.microsoft.com/office/drawing/2014/main" id="{13E7A7AC-9D53-4DF8-9FAB-7AA711AB8708}"/>
              </a:ext>
            </a:extLst>
          </p:cNvPr>
          <p:cNvSpPr/>
          <p:nvPr/>
        </p:nvSpPr>
        <p:spPr>
          <a:xfrm>
            <a:off x="2233142" y="870354"/>
            <a:ext cx="505609" cy="86463"/>
          </a:xfrm>
          <a:custGeom>
            <a:avLst/>
            <a:gdLst>
              <a:gd name="connsiteX0" fmla="*/ 0 w 505609"/>
              <a:gd name="connsiteY0" fmla="*/ 54190 h 86463"/>
              <a:gd name="connsiteX1" fmla="*/ 172122 w 505609"/>
              <a:gd name="connsiteY1" fmla="*/ 54190 h 86463"/>
              <a:gd name="connsiteX2" fmla="*/ 301214 w 505609"/>
              <a:gd name="connsiteY2" fmla="*/ 402 h 86463"/>
              <a:gd name="connsiteX3" fmla="*/ 505609 w 505609"/>
              <a:gd name="connsiteY3" fmla="*/ 86463 h 86463"/>
              <a:gd name="connsiteX4" fmla="*/ 505609 w 505609"/>
              <a:gd name="connsiteY4" fmla="*/ 86463 h 8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09" h="86463">
                <a:moveTo>
                  <a:pt x="0" y="54190"/>
                </a:moveTo>
                <a:cubicBezTo>
                  <a:pt x="60960" y="58672"/>
                  <a:pt x="121920" y="63155"/>
                  <a:pt x="172122" y="54190"/>
                </a:cubicBezTo>
                <a:cubicBezTo>
                  <a:pt x="222324" y="45225"/>
                  <a:pt x="245633" y="-4977"/>
                  <a:pt x="301214" y="402"/>
                </a:cubicBezTo>
                <a:cubicBezTo>
                  <a:pt x="356795" y="5781"/>
                  <a:pt x="505609" y="86463"/>
                  <a:pt x="505609" y="86463"/>
                </a:cubicBezTo>
                <a:lnTo>
                  <a:pt x="505609" y="86463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Gözyaşı Damlası 32">
            <a:extLst>
              <a:ext uri="{FF2B5EF4-FFF2-40B4-BE49-F238E27FC236}">
                <a16:creationId xmlns:a16="http://schemas.microsoft.com/office/drawing/2014/main" id="{62827008-917A-4571-B96E-46DB63B9EEC3}"/>
              </a:ext>
            </a:extLst>
          </p:cNvPr>
          <p:cNvSpPr/>
          <p:nvPr/>
        </p:nvSpPr>
        <p:spPr>
          <a:xfrm rot="5696166">
            <a:off x="2733391" y="148694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D1E7BD2-2FFE-4317-91BF-74B462405F18}"/>
              </a:ext>
            </a:extLst>
          </p:cNvPr>
          <p:cNvSpPr/>
          <p:nvPr/>
        </p:nvSpPr>
        <p:spPr>
          <a:xfrm rot="2680731" flipV="1">
            <a:off x="3418811" y="914397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Serbest Form: Şekil 34">
            <a:extLst>
              <a:ext uri="{FF2B5EF4-FFF2-40B4-BE49-F238E27FC236}">
                <a16:creationId xmlns:a16="http://schemas.microsoft.com/office/drawing/2014/main" id="{B98151EF-3B0F-4EB9-9CD5-F01E56FE868B}"/>
              </a:ext>
            </a:extLst>
          </p:cNvPr>
          <p:cNvSpPr/>
          <p:nvPr/>
        </p:nvSpPr>
        <p:spPr>
          <a:xfrm>
            <a:off x="3425247" y="872216"/>
            <a:ext cx="505609" cy="86463"/>
          </a:xfrm>
          <a:custGeom>
            <a:avLst/>
            <a:gdLst>
              <a:gd name="connsiteX0" fmla="*/ 0 w 505609"/>
              <a:gd name="connsiteY0" fmla="*/ 54190 h 86463"/>
              <a:gd name="connsiteX1" fmla="*/ 172122 w 505609"/>
              <a:gd name="connsiteY1" fmla="*/ 54190 h 86463"/>
              <a:gd name="connsiteX2" fmla="*/ 301214 w 505609"/>
              <a:gd name="connsiteY2" fmla="*/ 402 h 86463"/>
              <a:gd name="connsiteX3" fmla="*/ 505609 w 505609"/>
              <a:gd name="connsiteY3" fmla="*/ 86463 h 86463"/>
              <a:gd name="connsiteX4" fmla="*/ 505609 w 505609"/>
              <a:gd name="connsiteY4" fmla="*/ 86463 h 8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09" h="86463">
                <a:moveTo>
                  <a:pt x="0" y="54190"/>
                </a:moveTo>
                <a:cubicBezTo>
                  <a:pt x="60960" y="58672"/>
                  <a:pt x="121920" y="63155"/>
                  <a:pt x="172122" y="54190"/>
                </a:cubicBezTo>
                <a:cubicBezTo>
                  <a:pt x="222324" y="45225"/>
                  <a:pt x="245633" y="-4977"/>
                  <a:pt x="301214" y="402"/>
                </a:cubicBezTo>
                <a:cubicBezTo>
                  <a:pt x="356795" y="5781"/>
                  <a:pt x="505609" y="86463"/>
                  <a:pt x="505609" y="86463"/>
                </a:cubicBezTo>
                <a:lnTo>
                  <a:pt x="505609" y="86463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Gözyaşı Damlası 35">
            <a:extLst>
              <a:ext uri="{FF2B5EF4-FFF2-40B4-BE49-F238E27FC236}">
                <a16:creationId xmlns:a16="http://schemas.microsoft.com/office/drawing/2014/main" id="{B7204CB3-BCB3-4E5B-8641-507D0B44C4C6}"/>
              </a:ext>
            </a:extLst>
          </p:cNvPr>
          <p:cNvSpPr/>
          <p:nvPr/>
        </p:nvSpPr>
        <p:spPr>
          <a:xfrm rot="5696166">
            <a:off x="3921386" y="170597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5B53AEE-D001-46B5-96B5-8222C74DE445}"/>
              </a:ext>
            </a:extLst>
          </p:cNvPr>
          <p:cNvSpPr/>
          <p:nvPr/>
        </p:nvSpPr>
        <p:spPr>
          <a:xfrm rot="2680731" flipV="1">
            <a:off x="4606806" y="936300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2" name="Serbest Form: Şekil 61">
            <a:extLst>
              <a:ext uri="{FF2B5EF4-FFF2-40B4-BE49-F238E27FC236}">
                <a16:creationId xmlns:a16="http://schemas.microsoft.com/office/drawing/2014/main" id="{A9C2D8B5-F869-4ECF-B598-A98317E9E1A7}"/>
              </a:ext>
            </a:extLst>
          </p:cNvPr>
          <p:cNvSpPr/>
          <p:nvPr/>
        </p:nvSpPr>
        <p:spPr>
          <a:xfrm>
            <a:off x="4613242" y="894119"/>
            <a:ext cx="505609" cy="86463"/>
          </a:xfrm>
          <a:custGeom>
            <a:avLst/>
            <a:gdLst>
              <a:gd name="connsiteX0" fmla="*/ 0 w 505609"/>
              <a:gd name="connsiteY0" fmla="*/ 54190 h 86463"/>
              <a:gd name="connsiteX1" fmla="*/ 172122 w 505609"/>
              <a:gd name="connsiteY1" fmla="*/ 54190 h 86463"/>
              <a:gd name="connsiteX2" fmla="*/ 301214 w 505609"/>
              <a:gd name="connsiteY2" fmla="*/ 402 h 86463"/>
              <a:gd name="connsiteX3" fmla="*/ 505609 w 505609"/>
              <a:gd name="connsiteY3" fmla="*/ 86463 h 86463"/>
              <a:gd name="connsiteX4" fmla="*/ 505609 w 505609"/>
              <a:gd name="connsiteY4" fmla="*/ 86463 h 8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09" h="86463">
                <a:moveTo>
                  <a:pt x="0" y="54190"/>
                </a:moveTo>
                <a:cubicBezTo>
                  <a:pt x="60960" y="58672"/>
                  <a:pt x="121920" y="63155"/>
                  <a:pt x="172122" y="54190"/>
                </a:cubicBezTo>
                <a:cubicBezTo>
                  <a:pt x="222324" y="45225"/>
                  <a:pt x="245633" y="-4977"/>
                  <a:pt x="301214" y="402"/>
                </a:cubicBezTo>
                <a:cubicBezTo>
                  <a:pt x="356795" y="5781"/>
                  <a:pt x="505609" y="86463"/>
                  <a:pt x="505609" y="86463"/>
                </a:cubicBezTo>
                <a:lnTo>
                  <a:pt x="505609" y="86463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9" name="Gözyaşı Damlası 68">
            <a:extLst>
              <a:ext uri="{FF2B5EF4-FFF2-40B4-BE49-F238E27FC236}">
                <a16:creationId xmlns:a16="http://schemas.microsoft.com/office/drawing/2014/main" id="{752E9E8D-9884-4A47-8E46-D1AD801205CE}"/>
              </a:ext>
            </a:extLst>
          </p:cNvPr>
          <p:cNvSpPr/>
          <p:nvPr/>
        </p:nvSpPr>
        <p:spPr>
          <a:xfrm rot="5696166">
            <a:off x="5105270" y="179890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878DD04E-35B3-406B-B180-0312040C8981}"/>
              </a:ext>
            </a:extLst>
          </p:cNvPr>
          <p:cNvSpPr/>
          <p:nvPr/>
        </p:nvSpPr>
        <p:spPr>
          <a:xfrm rot="2680731" flipV="1">
            <a:off x="5790690" y="945593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4" name="Serbest Form: Şekil 133">
            <a:extLst>
              <a:ext uri="{FF2B5EF4-FFF2-40B4-BE49-F238E27FC236}">
                <a16:creationId xmlns:a16="http://schemas.microsoft.com/office/drawing/2014/main" id="{774DA0FC-9996-4664-BDEA-D552BA3DE850}"/>
              </a:ext>
            </a:extLst>
          </p:cNvPr>
          <p:cNvSpPr/>
          <p:nvPr/>
        </p:nvSpPr>
        <p:spPr>
          <a:xfrm>
            <a:off x="5797126" y="903412"/>
            <a:ext cx="505609" cy="86463"/>
          </a:xfrm>
          <a:custGeom>
            <a:avLst/>
            <a:gdLst>
              <a:gd name="connsiteX0" fmla="*/ 0 w 505609"/>
              <a:gd name="connsiteY0" fmla="*/ 54190 h 86463"/>
              <a:gd name="connsiteX1" fmla="*/ 172122 w 505609"/>
              <a:gd name="connsiteY1" fmla="*/ 54190 h 86463"/>
              <a:gd name="connsiteX2" fmla="*/ 301214 w 505609"/>
              <a:gd name="connsiteY2" fmla="*/ 402 h 86463"/>
              <a:gd name="connsiteX3" fmla="*/ 505609 w 505609"/>
              <a:gd name="connsiteY3" fmla="*/ 86463 h 86463"/>
              <a:gd name="connsiteX4" fmla="*/ 505609 w 505609"/>
              <a:gd name="connsiteY4" fmla="*/ 86463 h 8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09" h="86463">
                <a:moveTo>
                  <a:pt x="0" y="54190"/>
                </a:moveTo>
                <a:cubicBezTo>
                  <a:pt x="60960" y="58672"/>
                  <a:pt x="121920" y="63155"/>
                  <a:pt x="172122" y="54190"/>
                </a:cubicBezTo>
                <a:cubicBezTo>
                  <a:pt x="222324" y="45225"/>
                  <a:pt x="245633" y="-4977"/>
                  <a:pt x="301214" y="402"/>
                </a:cubicBezTo>
                <a:cubicBezTo>
                  <a:pt x="356795" y="5781"/>
                  <a:pt x="505609" y="86463"/>
                  <a:pt x="505609" y="86463"/>
                </a:cubicBezTo>
                <a:lnTo>
                  <a:pt x="505609" y="86463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6" name="Gözyaşı Damlası 135">
            <a:extLst>
              <a:ext uri="{FF2B5EF4-FFF2-40B4-BE49-F238E27FC236}">
                <a16:creationId xmlns:a16="http://schemas.microsoft.com/office/drawing/2014/main" id="{A434E240-C152-433D-8800-354898399F84}"/>
              </a:ext>
            </a:extLst>
          </p:cNvPr>
          <p:cNvSpPr/>
          <p:nvPr/>
        </p:nvSpPr>
        <p:spPr>
          <a:xfrm rot="5696166">
            <a:off x="6252574" y="170350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1F4BDD01-AF77-48D7-B55F-EF0E6FBBDF18}"/>
              </a:ext>
            </a:extLst>
          </p:cNvPr>
          <p:cNvSpPr/>
          <p:nvPr/>
        </p:nvSpPr>
        <p:spPr>
          <a:xfrm rot="2680731" flipV="1">
            <a:off x="6937994" y="936053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0" name="Serbest Form: Şekil 139">
            <a:extLst>
              <a:ext uri="{FF2B5EF4-FFF2-40B4-BE49-F238E27FC236}">
                <a16:creationId xmlns:a16="http://schemas.microsoft.com/office/drawing/2014/main" id="{35AB1A8D-FFF3-462F-84B6-20FF7B3F8A30}"/>
              </a:ext>
            </a:extLst>
          </p:cNvPr>
          <p:cNvSpPr/>
          <p:nvPr/>
        </p:nvSpPr>
        <p:spPr>
          <a:xfrm>
            <a:off x="6944430" y="893872"/>
            <a:ext cx="505609" cy="86463"/>
          </a:xfrm>
          <a:custGeom>
            <a:avLst/>
            <a:gdLst>
              <a:gd name="connsiteX0" fmla="*/ 0 w 505609"/>
              <a:gd name="connsiteY0" fmla="*/ 54190 h 86463"/>
              <a:gd name="connsiteX1" fmla="*/ 172122 w 505609"/>
              <a:gd name="connsiteY1" fmla="*/ 54190 h 86463"/>
              <a:gd name="connsiteX2" fmla="*/ 301214 w 505609"/>
              <a:gd name="connsiteY2" fmla="*/ 402 h 86463"/>
              <a:gd name="connsiteX3" fmla="*/ 505609 w 505609"/>
              <a:gd name="connsiteY3" fmla="*/ 86463 h 86463"/>
              <a:gd name="connsiteX4" fmla="*/ 505609 w 505609"/>
              <a:gd name="connsiteY4" fmla="*/ 86463 h 8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09" h="86463">
                <a:moveTo>
                  <a:pt x="0" y="54190"/>
                </a:moveTo>
                <a:cubicBezTo>
                  <a:pt x="60960" y="58672"/>
                  <a:pt x="121920" y="63155"/>
                  <a:pt x="172122" y="54190"/>
                </a:cubicBezTo>
                <a:cubicBezTo>
                  <a:pt x="222324" y="45225"/>
                  <a:pt x="245633" y="-4977"/>
                  <a:pt x="301214" y="402"/>
                </a:cubicBezTo>
                <a:cubicBezTo>
                  <a:pt x="356795" y="5781"/>
                  <a:pt x="505609" y="86463"/>
                  <a:pt x="505609" y="86463"/>
                </a:cubicBezTo>
                <a:lnTo>
                  <a:pt x="505609" y="86463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7796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F833D27B-32AE-4252-AEBE-E737962BD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734" y="183226"/>
            <a:ext cx="1158726" cy="1353047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6902137B-5450-45AA-9707-50C389EB70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976609">
            <a:off x="253916" y="1659354"/>
            <a:ext cx="919796" cy="1026291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50EF2F29-F62E-4D64-A6E2-0966E468AC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9490067">
            <a:off x="247418" y="2984295"/>
            <a:ext cx="919796" cy="1026291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BAFD79F-DA89-416C-9623-1307F1D2EE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976609">
            <a:off x="342198" y="4759984"/>
            <a:ext cx="919796" cy="1026291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F9F4646C-F6E7-4388-B8E9-AF2ABA897E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8584558">
            <a:off x="318603" y="6158052"/>
            <a:ext cx="919796" cy="1026291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7628243D-4D5D-40C8-A05E-BBB1D5C155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2326627">
            <a:off x="357103" y="7850566"/>
            <a:ext cx="919796" cy="1026291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BB79D8A9-6FB7-4A7D-B98F-B36FE18E9A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8584558">
            <a:off x="365792" y="9380887"/>
            <a:ext cx="919796" cy="1026291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E5A1390E-60B7-4901-91C8-9B8E245B37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976609" flipH="1">
            <a:off x="1998157" y="119580"/>
            <a:ext cx="520404" cy="583139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8CBB363A-8D87-4049-B3AF-FA3E50818F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7667783">
            <a:off x="1269905" y="149187"/>
            <a:ext cx="522628" cy="583139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673861A2-9659-4A10-A40C-A3789FBAF6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7667783">
            <a:off x="2724182" y="401754"/>
            <a:ext cx="522628" cy="583139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86761F58-9764-4675-A7D1-1187980046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976609" flipH="1">
            <a:off x="3396683" y="97887"/>
            <a:ext cx="520404" cy="583139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ECE6F24F-BE72-4E73-AB6D-53353B0451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976609" flipH="1">
            <a:off x="4947043" y="169814"/>
            <a:ext cx="520404" cy="583139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60E46207-FBEB-4774-82CE-94CAA1CB72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7667783">
            <a:off x="4218791" y="199421"/>
            <a:ext cx="522628" cy="583139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9BEC30D7-C69D-4360-8DA8-E36B7CAE64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7667783">
            <a:off x="5673068" y="451988"/>
            <a:ext cx="522628" cy="583139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566C7CFC-98B7-4B5D-87DC-46A834D0B6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976609" flipH="1">
            <a:off x="6345569" y="148121"/>
            <a:ext cx="520404" cy="583139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EF3E9AF3-9D99-4F26-9F58-939048A699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9" r="26182" b="22718"/>
          <a:stretch/>
        </p:blipFill>
        <p:spPr>
          <a:xfrm rot="17667783">
            <a:off x="6859387" y="491250"/>
            <a:ext cx="522628" cy="58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0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020F6664-A56E-4AF6-971B-A33E6B5C6E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82" y="1019494"/>
            <a:ext cx="1138595" cy="9184662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CFEB8E7D-B52F-4F19-A584-53A46B643B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39" y="140181"/>
            <a:ext cx="6148471" cy="86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64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2186</TotalTime>
  <Words>475</Words>
  <Application>Microsoft Office PowerPoint</Application>
  <PresentationFormat>Özel</PresentationFormat>
  <Paragraphs>88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ACER</dc:creator>
  <cp:lastModifiedBy>Hasan Ayık</cp:lastModifiedBy>
  <cp:revision>442</cp:revision>
  <cp:lastPrinted>2020-08-30T18:58:27Z</cp:lastPrinted>
  <dcterms:created xsi:type="dcterms:W3CDTF">2020-06-18T15:40:06Z</dcterms:created>
  <dcterms:modified xsi:type="dcterms:W3CDTF">2020-09-19T20:45:21Z</dcterms:modified>
</cp:coreProperties>
</file>