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0" r:id="rId2"/>
    <p:sldId id="301" r:id="rId3"/>
    <p:sldId id="321" r:id="rId4"/>
  </p:sldIdLst>
  <p:sldSz cx="7559675" cy="1069975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ema Uygulanmış Stil 1 - Vurgu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ema Uygulanmış Stil 1 - Vurgu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ema Uygulanmış Stil 1 - Vurgu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79" autoAdjust="0"/>
    <p:restoredTop sz="94660"/>
  </p:normalViewPr>
  <p:slideViewPr>
    <p:cSldViewPr snapToGrid="0">
      <p:cViewPr>
        <p:scale>
          <a:sx n="87" d="100"/>
          <a:sy n="87" d="100"/>
        </p:scale>
        <p:origin x="1674" y="-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51094"/>
            <a:ext cx="6425724" cy="372509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9846"/>
            <a:ext cx="5669756" cy="2583295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403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219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662"/>
            <a:ext cx="1630055" cy="9067544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662"/>
            <a:ext cx="4795669" cy="9067544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516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3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7510"/>
            <a:ext cx="6520220" cy="4450798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60414"/>
            <a:ext cx="6520220" cy="2340570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383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8313"/>
            <a:ext cx="3212862" cy="678889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8313"/>
            <a:ext cx="3212862" cy="678889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647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665"/>
            <a:ext cx="6520220" cy="2068124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2926"/>
            <a:ext cx="3198096" cy="1285455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8381"/>
            <a:ext cx="3198096" cy="574864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2926"/>
            <a:ext cx="3213847" cy="1285455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8381"/>
            <a:ext cx="3213847" cy="574864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475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192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63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3317"/>
            <a:ext cx="2438192" cy="2496608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40568"/>
            <a:ext cx="3827085" cy="7603758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9925"/>
            <a:ext cx="2438192" cy="5946783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087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3317"/>
            <a:ext cx="2438192" cy="2496608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40568"/>
            <a:ext cx="3827085" cy="7603758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9925"/>
            <a:ext cx="2438192" cy="5946783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485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665"/>
            <a:ext cx="6520220" cy="2068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8313"/>
            <a:ext cx="6520220" cy="6788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17085"/>
            <a:ext cx="1700927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17085"/>
            <a:ext cx="2551390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17085"/>
            <a:ext cx="1700927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54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7" Type="http://schemas.openxmlformats.org/officeDocument/2006/relationships/image" Target="../media/image6.tmp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tmp" /><Relationship Id="rId5" Type="http://schemas.openxmlformats.org/officeDocument/2006/relationships/image" Target="../media/image4.tmp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 /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 /><Relationship Id="rId2" Type="http://schemas.openxmlformats.org/officeDocument/2006/relationships/image" Target="../media/image9.tmp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Resim 155">
            <a:extLst>
              <a:ext uri="{FF2B5EF4-FFF2-40B4-BE49-F238E27FC236}">
                <a16:creationId xmlns:a16="http://schemas.microsoft.com/office/drawing/2014/main" id="{62F0DF95-2DF3-432B-B57A-67665E5E6993}"/>
              </a:ext>
            </a:extLst>
          </p:cNvPr>
          <p:cNvPicPr/>
          <p:nvPr/>
        </p:nvPicPr>
        <p:blipFill rotWithShape="1">
          <a:blip r:embed="rId2"/>
          <a:srcRect t="10704"/>
          <a:stretch/>
        </p:blipFill>
        <p:spPr bwMode="auto">
          <a:xfrm>
            <a:off x="2087749" y="4056811"/>
            <a:ext cx="3257324" cy="2640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BA9D468D-5A1F-4879-9213-C49E0D950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67261" y="3239987"/>
            <a:ext cx="1614094" cy="163364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C2F6418-A763-4909-87F8-EB0184C23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20" y="3239987"/>
            <a:ext cx="1595840" cy="161326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436AE3B5-8F1B-4EE7-BF9E-ED881F948C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10993">
            <a:off x="278320" y="1475352"/>
            <a:ext cx="1595840" cy="175676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51D911E-79B2-46C5-8A3E-56042E4DBF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5005">
            <a:off x="5790133" y="1466981"/>
            <a:ext cx="1445911" cy="1671522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E32BD30A-AB27-4269-8AC2-353DDCC682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69" y="50692"/>
            <a:ext cx="5922134" cy="1124746"/>
          </a:xfrm>
          <a:prstGeom prst="rect">
            <a:avLst/>
          </a:prstGeom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B8359163-464C-410B-A260-C53AE95C10B8}"/>
              </a:ext>
            </a:extLst>
          </p:cNvPr>
          <p:cNvSpPr txBox="1"/>
          <p:nvPr/>
        </p:nvSpPr>
        <p:spPr>
          <a:xfrm>
            <a:off x="1658796" y="6697797"/>
            <a:ext cx="4115229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DEĞERLİ 1.SINIF ÖĞRETMEN ARKADAŞLAR; 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HAZIRLAMIŞ OLDUĞUM </a:t>
            </a:r>
          </a:p>
          <a:p>
            <a:pPr algn="ctr"/>
            <a:r>
              <a:rPr lang="tr-TR" sz="1400" b="1" u="sng" dirty="0">
                <a:solidFill>
                  <a:srgbClr val="FF0000"/>
                </a:solidFill>
                <a:latin typeface="TTKB Dik Temel Abece" pitchFamily="2" charset="-94"/>
              </a:rPr>
              <a:t>BOYAMALI DÜZENLİ ÇİZGİ ÇALIŞMALARI</a:t>
            </a:r>
            <a:endParaRPr lang="tr-TR" sz="1400" u="sng" dirty="0">
              <a:solidFill>
                <a:srgbClr val="FF0000"/>
              </a:solidFill>
              <a:latin typeface="TTKB Dik Temel Abece" pitchFamily="2" charset="-94"/>
            </a:endParaRP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VE</a:t>
            </a:r>
          </a:p>
          <a:p>
            <a:pPr algn="ctr"/>
            <a:r>
              <a:rPr lang="tr-TR" sz="1400" u="sng" dirty="0">
                <a:solidFill>
                  <a:srgbClr val="FF0000"/>
                </a:solidFill>
                <a:latin typeface="TTKB Dik Temel Abece" pitchFamily="2" charset="-94"/>
              </a:rPr>
              <a:t>BOYAMALI GÜZEL YAZI DEFTERİ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İLE İLGİ YAZI ÇALIŞMALARINIZDA KULANACAĞINIZ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8 ADET ÇEŞİTLİ </a:t>
            </a:r>
            <a:r>
              <a:rPr lang="tr-TR" sz="1400" dirty="0" err="1">
                <a:solidFill>
                  <a:srgbClr val="0070C0"/>
                </a:solidFill>
                <a:latin typeface="TTKB Dik Temel Abece" pitchFamily="2" charset="-94"/>
              </a:rPr>
              <a:t>TKBDikTemelAbece</a:t>
            </a:r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 YAZI FONTLARINI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EKTE SUNUYORUM. 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EĞER, BU FONTLAR BİLGİSAYARINIZA YOKSA;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DOSYALARI AÇMADAN ÖNCE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BİLGİSAYARINIZA ATMNIZ GEREKİR.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377D1172-CE1C-4A9F-BD8B-058EF3F01DA7}"/>
              </a:ext>
            </a:extLst>
          </p:cNvPr>
          <p:cNvSpPr txBox="1"/>
          <p:nvPr/>
        </p:nvSpPr>
        <p:spPr>
          <a:xfrm>
            <a:off x="1535070" y="1301064"/>
            <a:ext cx="457849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6000" dirty="0">
                <a:solidFill>
                  <a:srgbClr val="00B050"/>
                </a:solidFill>
                <a:latin typeface="Trebuchet MS" panose="020B0603020202020204" pitchFamily="34" charset="0"/>
              </a:rPr>
              <a:t>DÜZENLİ</a:t>
            </a:r>
          </a:p>
          <a:p>
            <a:pPr algn="ctr"/>
            <a:r>
              <a:rPr lang="tr-TR" sz="6000" dirty="0">
                <a:solidFill>
                  <a:srgbClr val="00B050"/>
                </a:solidFill>
                <a:latin typeface="Trebuchet MS" panose="020B0603020202020204" pitchFamily="34" charset="0"/>
              </a:rPr>
              <a:t>ÇİZGİ</a:t>
            </a:r>
          </a:p>
          <a:p>
            <a:pPr algn="ctr"/>
            <a:r>
              <a:rPr lang="tr-TR" sz="6000" dirty="0">
                <a:solidFill>
                  <a:srgbClr val="00B050"/>
                </a:solidFill>
                <a:latin typeface="Trebuchet MS" panose="020B0603020202020204" pitchFamily="34" charset="0"/>
              </a:rPr>
              <a:t>ÇALIŞMALARI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C074E208-D288-48FC-90A7-1A704C6D89C0}"/>
              </a:ext>
            </a:extLst>
          </p:cNvPr>
          <p:cNvSpPr txBox="1"/>
          <p:nvPr/>
        </p:nvSpPr>
        <p:spPr>
          <a:xfrm>
            <a:off x="935949" y="9245734"/>
            <a:ext cx="568777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BOYAMALI DÜZELİ ÇİZGİ ÇALIŞMALARI: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YÜZ YÜZE VE UZAKTAN EĞİTİMDE ÖĞRENCİLERİNİZE VEREBİLECEĞİNİZ 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EN GÜZEL EV ÖDEVLERİDİR. </a:t>
            </a:r>
          </a:p>
        </p:txBody>
      </p:sp>
    </p:spTree>
    <p:extLst>
      <p:ext uri="{BB962C8B-B14F-4D97-AF65-F5344CB8AC3E}">
        <p14:creationId xmlns:p14="http://schemas.microsoft.com/office/powerpoint/2010/main" val="61111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A6257753-0B06-4D83-8311-547868BFB3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6" r="11529" b="16275"/>
          <a:stretch/>
        </p:blipFill>
        <p:spPr>
          <a:xfrm>
            <a:off x="772589" y="3557547"/>
            <a:ext cx="5179611" cy="3861656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AAED344D-4728-4EC1-AF60-3165CD8AD52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4"/>
          <a:stretch/>
        </p:blipFill>
        <p:spPr bwMode="auto">
          <a:xfrm>
            <a:off x="0" y="7311097"/>
            <a:ext cx="7559675" cy="31166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40718ADF-ED80-4DA9-9CF3-061556715477}"/>
              </a:ext>
            </a:extLst>
          </p:cNvPr>
          <p:cNvSpPr txBox="1"/>
          <p:nvPr/>
        </p:nvSpPr>
        <p:spPr>
          <a:xfrm>
            <a:off x="224597" y="249333"/>
            <a:ext cx="73350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1.SINIFLAR İÇİN 2O SAYFA FARKLI KENAR SÜSLÜ GÜZEL BİR YAZI DEFTERİ. </a:t>
            </a:r>
          </a:p>
          <a:p>
            <a:endParaRPr lang="tr-TR" dirty="0"/>
          </a:p>
          <a:p>
            <a:r>
              <a:rPr lang="tr-TR" dirty="0"/>
              <a:t>ÖZEL ÇALIŞMALARIMLA İTİNA İLE HAZIRLAMIŞ OLDUĞUM ORJİNAL BİR </a:t>
            </a:r>
          </a:p>
          <a:p>
            <a:r>
              <a:rPr lang="tr-TR" dirty="0"/>
              <a:t>GÜZEL YAZI DEFTERİDİR. </a:t>
            </a:r>
          </a:p>
          <a:p>
            <a:endParaRPr lang="tr-TR" dirty="0"/>
          </a:p>
          <a:p>
            <a:r>
              <a:rPr lang="tr-TR" dirty="0"/>
              <a:t>ÖĞRENCİLERNİZE YAPRAK </a:t>
            </a:r>
            <a:r>
              <a:rPr lang="tr-TR" dirty="0" err="1"/>
              <a:t>YAPRAK</a:t>
            </a:r>
            <a:r>
              <a:rPr lang="tr-TR" dirty="0"/>
              <a:t> DA DAĞITABİLİRSİNİZ.</a:t>
            </a:r>
          </a:p>
          <a:p>
            <a:endParaRPr lang="tr-TR" dirty="0"/>
          </a:p>
          <a:p>
            <a:r>
              <a:rPr lang="tr-TR" dirty="0"/>
              <a:t>İSTERSENİZ BU DOSYAMI PDF’YE ÇEVİRİP YAZDIR KISMINDAN KİTAPÇIĞI SEÇEREK KÜÇÜK BOY DEFTER OLARAK DA ÇIKTI ALBİLİRSİNİZ.</a:t>
            </a:r>
          </a:p>
          <a:p>
            <a:endParaRPr lang="tr-TR" dirty="0"/>
          </a:p>
          <a:p>
            <a:r>
              <a:rPr lang="tr-TR" dirty="0"/>
              <a:t> GÜZEL YAZI ÇALIŞMALARINIZDA FAYDALI OLMAM DİLEĞİMLE DERSLERİNİZDE BAŞARILAR DİLERİM. ÖĞRT. ERSAN TARAN</a:t>
            </a:r>
          </a:p>
        </p:txBody>
      </p:sp>
    </p:spTree>
    <p:extLst>
      <p:ext uri="{BB962C8B-B14F-4D97-AF65-F5344CB8AC3E}">
        <p14:creationId xmlns:p14="http://schemas.microsoft.com/office/powerpoint/2010/main" val="237509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30D04025-FB17-4CE3-84E7-752D22FA95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64" y="383296"/>
            <a:ext cx="7249537" cy="519185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AAED344D-4728-4EC1-AF60-3165CD8AD52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4"/>
          <a:stretch/>
        </p:blipFill>
        <p:spPr bwMode="auto">
          <a:xfrm>
            <a:off x="-1" y="7269623"/>
            <a:ext cx="7559675" cy="31166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A9761B0B-90E0-4DE2-BFE6-49446D2E9420}"/>
              </a:ext>
            </a:extLst>
          </p:cNvPr>
          <p:cNvSpPr txBox="1"/>
          <p:nvPr/>
        </p:nvSpPr>
        <p:spPr>
          <a:xfrm>
            <a:off x="213209" y="5806500"/>
            <a:ext cx="7191392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BU VİDEOYU DİNLEYEBİLMEK İÇİN</a:t>
            </a:r>
          </a:p>
          <a:p>
            <a:pPr algn="ctr"/>
            <a:r>
              <a:rPr lang="tr-TR" sz="1400" dirty="0" err="1">
                <a:solidFill>
                  <a:srgbClr val="0070C0"/>
                </a:solidFill>
                <a:latin typeface="TTKB Dik Temel Abece" pitchFamily="2" charset="-94"/>
              </a:rPr>
              <a:t>YouTube</a:t>
            </a:r>
            <a:endParaRPr lang="tr-TR" sz="1400" dirty="0">
              <a:solidFill>
                <a:srgbClr val="0070C0"/>
              </a:solidFill>
              <a:latin typeface="TTKB Dik Temel Abece" pitchFamily="2" charset="-94"/>
            </a:endParaRP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‘’3D FONT’’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YAZIP KANALIMDAN SEYREDEBİLİR VE ‘’ UÇAN BALON FONT ‘’ YAPMASINI ÖĞRENEBİLİRSİNİZ</a:t>
            </a:r>
          </a:p>
        </p:txBody>
      </p:sp>
    </p:spTree>
    <p:extLst>
      <p:ext uri="{BB962C8B-B14F-4D97-AF65-F5344CB8AC3E}">
        <p14:creationId xmlns:p14="http://schemas.microsoft.com/office/powerpoint/2010/main" val="2679411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2219</TotalTime>
  <Words>159</Words>
  <Application>Microsoft Office PowerPoint</Application>
  <PresentationFormat>Özel</PresentationFormat>
  <Paragraphs>32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Office Teması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ACER</dc:creator>
  <cp:lastModifiedBy>Hasan Ayık</cp:lastModifiedBy>
  <cp:revision>453</cp:revision>
  <cp:lastPrinted>2020-08-30T18:58:27Z</cp:lastPrinted>
  <dcterms:created xsi:type="dcterms:W3CDTF">2020-06-18T15:40:06Z</dcterms:created>
  <dcterms:modified xsi:type="dcterms:W3CDTF">2020-09-19T20:45:07Z</dcterms:modified>
</cp:coreProperties>
</file>