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10018713" cy="6888163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til Yok, Tablo Kılavuz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2602" y="53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1442" cy="344408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5675532" y="0"/>
            <a:ext cx="4341442" cy="344408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6D68DF6B-72CC-4E02-9342-F236C8A512E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4114800" y="515938"/>
            <a:ext cx="1789113" cy="2584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1001872" y="3271878"/>
            <a:ext cx="8014970" cy="3099673"/>
          </a:xfrm>
          <a:prstGeom prst="rect">
            <a:avLst/>
          </a:prstGeom>
        </p:spPr>
        <p:txBody>
          <a:bodyPr vert="horz" lIns="96606" tIns="48303" rIns="96606" bIns="48303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6542161"/>
            <a:ext cx="4341442" cy="344408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5675532" y="6542161"/>
            <a:ext cx="4341442" cy="344408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F902ACC-62A1-43CF-95FA-74FCB03BA8B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25983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https://www.sorubak.com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02ACC-62A1-43CF-95FA-74FCB03BA8B4}" type="slidenum">
              <a:rPr lang="tr-TR" smtClean="0"/>
              <a:pPr/>
              <a:t>1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ADCC0-E9D9-49FA-8DE5-C8EA07B22A9B}" type="datetimeFigureOut">
              <a:rPr lang="tr-TR" smtClean="0"/>
              <a:pPr/>
              <a:t>24.08.2020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10652-4287-48AA-9C49-24B22857660B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.tr/url?sa=i&amp;rct=j&amp;q=&amp;esrc=s&amp;source=images&amp;cd=&amp;cad=rja&amp;uact=8&amp;ved=2ahUKEwidiev4q8bcAhUEJFAKHV_OAMcQjRx6BAgBEAU&amp;url=https://nevzatsus.wordpress.com/2011/11/28/kizil-agit/&amp;psig=AOvVaw1d8Y9qL2HYr5KM1m9huUWd&amp;ust=1533023366829921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s://www.google.com.tr/url?sa=i&amp;rct=j&amp;q=&amp;esrc=s&amp;source=images&amp;cd=&amp;cad=rja&amp;uact=8&amp;ved=2ahUKEwjg3MnQi47dAhVIEVAKHeXTBvMQjRx6BAgBEAU&amp;url=https://49.com.tr/mas-630-mini-bant-kesici-bant-hediyeli-p-166611&amp;psig=AOvVaw2ZNDq5rh72Wcy_kg9yrpms&amp;ust=1535488780639775" TargetMode="External"/><Relationship Id="rId4" Type="http://schemas.openxmlformats.org/officeDocument/2006/relationships/hyperlink" Target="https://www.sorubak.com/" TargetMode="Externa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672" y="928553"/>
            <a:ext cx="1311301" cy="272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Metin kutusu"/>
          <p:cNvSpPr txBox="1"/>
          <p:nvPr/>
        </p:nvSpPr>
        <p:spPr>
          <a:xfrm>
            <a:off x="2492896" y="272480"/>
            <a:ext cx="1955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40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2020 – 2021</a:t>
            </a:r>
          </a:p>
          <a:p>
            <a:pPr algn="ctr"/>
            <a:r>
              <a:rPr lang="tr-TR" sz="1400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SINIF  İHTİYAÇ  LİSTESİ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406332" y="920552"/>
            <a:ext cx="6113790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DEFTERLER</a:t>
            </a:r>
            <a:endParaRPr lang="tr-TR" sz="1200" dirty="0">
              <a:solidFill>
                <a:srgbClr val="FF0000"/>
              </a:solidFill>
              <a:latin typeface="TTKB Dik Temel Abece" pitchFamily="2" charset="-94"/>
            </a:endParaRP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1. </a:t>
            </a:r>
            <a:r>
              <a:rPr lang="tr-TR" sz="1200" b="1" dirty="0">
                <a:latin typeface="+mj-lt"/>
              </a:rPr>
              <a:t>TÜRKÇE DEFTERİ </a:t>
            </a:r>
            <a:r>
              <a:rPr lang="tr-TR" sz="1200" dirty="0">
                <a:latin typeface="TTKB Dik Temel Abece" pitchFamily="2" charset="-94"/>
              </a:rPr>
              <a:t>………………………….… [ KÜÇÜK BOY – </a:t>
            </a:r>
            <a:r>
              <a:rPr lang="tr-TR" sz="1200" b="1" dirty="0">
                <a:latin typeface="TTKB Dik Temel Abece" pitchFamily="2" charset="-94"/>
              </a:rPr>
              <a:t>100 SAYFA - ÇİZGİLİ ]</a:t>
            </a:r>
            <a:endParaRPr lang="tr-TR" sz="1200" dirty="0">
              <a:latin typeface="TTKB Dik Temel Abece" pitchFamily="2" charset="-94"/>
            </a:endParaRP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2. </a:t>
            </a:r>
            <a:r>
              <a:rPr lang="tr-TR" sz="1200" b="1" dirty="0">
                <a:latin typeface="+mj-lt"/>
              </a:rPr>
              <a:t>GÜZEL YAZI DEFTERİ </a:t>
            </a:r>
            <a:r>
              <a:rPr lang="tr-TR" sz="1200" dirty="0">
                <a:latin typeface="TTKB Dik Temel Abece" pitchFamily="2" charset="-94"/>
              </a:rPr>
              <a:t>………..… [ BÜYÜK BOY – 60 SAYFA - </a:t>
            </a:r>
            <a:r>
              <a:rPr lang="tr-TR" sz="1200" dirty="0">
                <a:solidFill>
                  <a:srgbClr val="0070C0"/>
                </a:solidFill>
                <a:latin typeface="TTKB Dik Temel Abece" pitchFamily="2" charset="-94"/>
              </a:rPr>
              <a:t>2 MAVİ</a:t>
            </a:r>
            <a:r>
              <a:rPr lang="tr-TR" sz="1200" dirty="0">
                <a:latin typeface="TTKB Dik Temel Abece" pitchFamily="2" charset="-94"/>
              </a:rPr>
              <a:t> VE </a:t>
            </a:r>
            <a:r>
              <a:rPr lang="tr-TR" sz="1200" dirty="0">
                <a:solidFill>
                  <a:srgbClr val="FF0000"/>
                </a:solidFill>
                <a:latin typeface="TTKB Dik Temel Abece" pitchFamily="2" charset="-94"/>
              </a:rPr>
              <a:t>2 KIRMIZI </a:t>
            </a:r>
            <a:r>
              <a:rPr lang="tr-TR" sz="1200" dirty="0">
                <a:latin typeface="TTKB Dik Temel Abece" pitchFamily="2" charset="-94"/>
              </a:rPr>
              <a:t>ÇİZGİLİ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3. </a:t>
            </a:r>
            <a:r>
              <a:rPr lang="tr-TR" sz="1200" b="1" dirty="0">
                <a:latin typeface="+mj-lt"/>
              </a:rPr>
              <a:t>KELİME DEFTERİ </a:t>
            </a:r>
            <a:r>
              <a:rPr lang="tr-TR" sz="1200" dirty="0">
                <a:latin typeface="TTKB Dik Temel Abece" pitchFamily="2" charset="-94"/>
              </a:rPr>
              <a:t>……………………………. [ KÜÇÜK BOY – 40 SAYFA - </a:t>
            </a:r>
            <a:r>
              <a:rPr lang="tr-TR" sz="1200" b="1" dirty="0">
                <a:latin typeface="+mj-lt"/>
              </a:rPr>
              <a:t>A </a:t>
            </a:r>
            <a:r>
              <a:rPr lang="tr-TR" sz="1200" dirty="0">
                <a:latin typeface="+mj-lt"/>
              </a:rPr>
              <a:t>dan </a:t>
            </a:r>
            <a:r>
              <a:rPr lang="tr-TR" sz="1200" b="1" dirty="0">
                <a:latin typeface="+mj-lt"/>
              </a:rPr>
              <a:t>Z </a:t>
            </a:r>
            <a:r>
              <a:rPr lang="tr-TR" sz="1200" dirty="0">
                <a:latin typeface="+mj-lt"/>
              </a:rPr>
              <a:t>ye SIRALI 29 HARFLİ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4. </a:t>
            </a:r>
            <a:r>
              <a:rPr lang="tr-TR" sz="1200" b="1" dirty="0">
                <a:latin typeface="+mj-lt"/>
              </a:rPr>
              <a:t>CEP NOT (ÖDEV) DEFTERİ </a:t>
            </a:r>
            <a:r>
              <a:rPr lang="tr-TR" sz="1200" dirty="0">
                <a:latin typeface="TTKB Dik Temel Abece" pitchFamily="2" charset="-94"/>
              </a:rPr>
              <a:t>….[ CEP BOYUTUNDA ÇİZGİLİ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5. </a:t>
            </a:r>
            <a:r>
              <a:rPr lang="tr-TR" sz="1200" b="1" dirty="0">
                <a:latin typeface="+mj-lt"/>
              </a:rPr>
              <a:t>MATEMATİK DEFTERİ </a:t>
            </a:r>
            <a:r>
              <a:rPr lang="tr-TR" sz="1200" dirty="0">
                <a:latin typeface="TTKB Dik Temel Abece" pitchFamily="2" charset="-94"/>
              </a:rPr>
              <a:t>……….…… [ BÜYÜK BOY – 60 SAYFA KARELİ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6.</a:t>
            </a:r>
            <a:r>
              <a:rPr lang="tr-TR" sz="1200" b="1" dirty="0">
                <a:latin typeface="+mj-lt"/>
              </a:rPr>
              <a:t> HAYAT BİLG. DEFTERİ </a:t>
            </a:r>
            <a:r>
              <a:rPr lang="tr-TR" sz="1200" dirty="0">
                <a:latin typeface="TTKB Dik Temel Abece" pitchFamily="2" charset="-94"/>
              </a:rPr>
              <a:t>…………. [ KÜÇÜK BOY – 60 SAYFA ÇİZGİLİ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7. </a:t>
            </a:r>
            <a:r>
              <a:rPr lang="tr-TR" sz="1200" b="1" dirty="0">
                <a:latin typeface="+mj-lt"/>
              </a:rPr>
              <a:t>İNGİLİZCE </a:t>
            </a:r>
            <a:r>
              <a:rPr lang="tr-TR" sz="1200" b="1" dirty="0">
                <a:solidFill>
                  <a:srgbClr val="FF0000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DEFTERİ</a:t>
            </a:r>
            <a:r>
              <a:rPr lang="tr-TR" sz="1200" b="1" dirty="0">
                <a:latin typeface="+mj-lt"/>
              </a:rPr>
              <a:t> </a:t>
            </a:r>
            <a:r>
              <a:rPr lang="tr-TR" sz="1200" dirty="0">
                <a:latin typeface="TTKB Dik Temel Abece" pitchFamily="2" charset="-94"/>
              </a:rPr>
              <a:t>……………………. [ BÜYÜK BOY – 60 SAYFA ÇİZGİLİ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8. </a:t>
            </a:r>
            <a:r>
              <a:rPr lang="tr-TR" sz="1200" b="1" dirty="0">
                <a:latin typeface="+mj-lt"/>
              </a:rPr>
              <a:t>RESİM DEFTERİ </a:t>
            </a:r>
            <a:r>
              <a:rPr lang="tr-TR" sz="1200" dirty="0">
                <a:latin typeface="TTKB Dik Temel Abece" pitchFamily="2" charset="-94"/>
              </a:rPr>
              <a:t>……………..…….………… [ KÜÇÜK BOY – 60 SAYFA ÇİZGİSİZ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9. </a:t>
            </a:r>
            <a:r>
              <a:rPr lang="tr-TR" sz="1200" b="1" dirty="0">
                <a:latin typeface="+mj-lt"/>
              </a:rPr>
              <a:t>MÜZİK DEFTERİ</a:t>
            </a:r>
            <a:r>
              <a:rPr lang="tr-TR" sz="1200" dirty="0">
                <a:latin typeface="TTKB Dik Temel Abece" pitchFamily="2" charset="-94"/>
              </a:rPr>
              <a:t> …………………..………….[ KÜÇÜK BOY – 40 SAYFA 5</a:t>
            </a:r>
            <a:r>
              <a:rPr lang="tr-TR" sz="1200" b="1" dirty="0">
                <a:latin typeface="TTKB Dik Temel Abece" pitchFamily="2" charset="-94"/>
              </a:rPr>
              <a:t> </a:t>
            </a:r>
            <a:r>
              <a:rPr lang="tr-TR" sz="1200" dirty="0">
                <a:latin typeface="TTKB Dik Temel Abece" pitchFamily="2" charset="-94"/>
              </a:rPr>
              <a:t>ÇİZGİLİ ] </a:t>
            </a:r>
          </a:p>
          <a:p>
            <a:pPr marL="228600" indent="-228600"/>
            <a:endParaRPr lang="tr-TR" sz="1200" dirty="0">
              <a:latin typeface="TTKB Dik Temel Abece" pitchFamily="2" charset="-94"/>
            </a:endParaRPr>
          </a:p>
          <a:p>
            <a:endParaRPr lang="tr-TR" dirty="0">
              <a:latin typeface="TTKB Dik Temel Abece" pitchFamily="2" charset="-94"/>
            </a:endParaRPr>
          </a:p>
        </p:txBody>
      </p:sp>
      <p:sp>
        <p:nvSpPr>
          <p:cNvPr id="12" name="11 Metin kutusu"/>
          <p:cNvSpPr txBox="1"/>
          <p:nvPr/>
        </p:nvSpPr>
        <p:spPr>
          <a:xfrm>
            <a:off x="430611" y="3757468"/>
            <a:ext cx="6226192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KALEMLER ve BOYALAR</a:t>
            </a:r>
            <a:endParaRPr lang="tr-TR" sz="1200" dirty="0">
              <a:solidFill>
                <a:srgbClr val="FF0000"/>
              </a:solidFill>
              <a:latin typeface="TTKB Dik Temel Abece" pitchFamily="2" charset="-94"/>
            </a:endParaRP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1. </a:t>
            </a:r>
            <a:r>
              <a:rPr lang="tr-TR" sz="1200" b="1" dirty="0">
                <a:latin typeface="+mj-lt"/>
              </a:rPr>
              <a:t>KURŞUN KALEM </a:t>
            </a:r>
            <a:r>
              <a:rPr lang="tr-TR" sz="1200" dirty="0">
                <a:latin typeface="TTKB Dik Temel Abece" pitchFamily="2" charset="-94"/>
              </a:rPr>
              <a:t>[ İYİSİNDEN 2 ADET </a:t>
            </a:r>
            <a:r>
              <a:rPr lang="tr-TR" sz="1200" b="1" dirty="0">
                <a:latin typeface="TTKB Dik Temel Abece" pitchFamily="2" charset="-94"/>
              </a:rPr>
              <a:t>] </a:t>
            </a:r>
            <a:r>
              <a:rPr lang="tr-TR" sz="1200" b="1" strike="sngStrike" dirty="0">
                <a:solidFill>
                  <a:srgbClr val="FF0000"/>
                </a:solidFill>
                <a:latin typeface="TTKB Dik Temel Abece" pitchFamily="2" charset="-94"/>
              </a:rPr>
              <a:t>UÇLU KALEM ÇEŞİTLERİNDEN ALINMAYACAK YASAK</a:t>
            </a:r>
            <a:endParaRPr lang="tr-TR" sz="1200" strike="sngStrike" dirty="0">
              <a:solidFill>
                <a:srgbClr val="FF0000"/>
              </a:solidFill>
              <a:latin typeface="TTKB Dik Temel Abece" pitchFamily="2" charset="-94"/>
            </a:endParaRP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2. </a:t>
            </a:r>
            <a:r>
              <a:rPr lang="tr-TR" sz="1200" b="1" dirty="0">
                <a:latin typeface="+mj-lt"/>
              </a:rPr>
              <a:t>KIRMIZI KALEM </a:t>
            </a:r>
            <a:r>
              <a:rPr lang="tr-TR" sz="1200" dirty="0">
                <a:latin typeface="TTKB Dik Temel Abece" pitchFamily="2" charset="-94"/>
              </a:rPr>
              <a:t>[ İYİSİNDEN 2 ADET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3. </a:t>
            </a:r>
            <a:r>
              <a:rPr lang="tr-TR" sz="1200" b="1" dirty="0">
                <a:latin typeface="+mj-lt"/>
              </a:rPr>
              <a:t>RENKLİ KURU BOYA </a:t>
            </a:r>
            <a:r>
              <a:rPr lang="tr-TR" sz="1200" dirty="0">
                <a:latin typeface="TTKB Dik Temel Abece" pitchFamily="2" charset="-94"/>
              </a:rPr>
              <a:t>[ BÜYÜK BOY 12 RENK</a:t>
            </a:r>
            <a:r>
              <a:rPr lang="tr-TR" sz="1200" dirty="0">
                <a:latin typeface="+mj-lt"/>
              </a:rPr>
              <a:t>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4. </a:t>
            </a:r>
            <a:r>
              <a:rPr lang="tr-TR" sz="1200" b="1" dirty="0">
                <a:latin typeface="+mj-lt"/>
              </a:rPr>
              <a:t>PASTEL BOYA </a:t>
            </a:r>
            <a:r>
              <a:rPr lang="tr-TR" sz="1200" dirty="0">
                <a:latin typeface="TTKB Dik Temel Abece" pitchFamily="2" charset="-94"/>
              </a:rPr>
              <a:t>[ KÜÇÜK BOY 6 RENK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5. </a:t>
            </a:r>
            <a:r>
              <a:rPr lang="tr-TR" sz="1200" b="1" dirty="0">
                <a:latin typeface="+mj-lt"/>
              </a:rPr>
              <a:t>SULU BOYA </a:t>
            </a:r>
            <a:r>
              <a:rPr lang="tr-TR" sz="1200" dirty="0">
                <a:latin typeface="TTKB Dik Temel Abece" pitchFamily="2" charset="-94"/>
              </a:rPr>
              <a:t>[ İYİSİNDEN 12 RENKLİ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6. </a:t>
            </a:r>
            <a:r>
              <a:rPr lang="tr-TR" sz="1200" b="1" dirty="0">
                <a:latin typeface="+mj-lt"/>
              </a:rPr>
              <a:t>OYUN HAMURU </a:t>
            </a:r>
            <a:r>
              <a:rPr lang="tr-TR" sz="1200" dirty="0">
                <a:latin typeface="TTKB Dik Temel Abece" pitchFamily="2" charset="-94"/>
              </a:rPr>
              <a:t>[ İYİSİNDEN 6 RENKLİ ]</a:t>
            </a:r>
          </a:p>
          <a:p>
            <a:pPr marL="228600" indent="-228600"/>
            <a:endParaRPr lang="tr-TR" sz="1200" dirty="0">
              <a:latin typeface="TTKB Dik Temel Abece" pitchFamily="2" charset="-94"/>
            </a:endParaRPr>
          </a:p>
          <a:p>
            <a:endParaRPr lang="tr-TR" dirty="0">
              <a:latin typeface="TTKB Dik Temel Abece" pitchFamily="2" charset="-94"/>
            </a:endParaRPr>
          </a:p>
        </p:txBody>
      </p:sp>
      <p:sp>
        <p:nvSpPr>
          <p:cNvPr id="13" name="12 Metin kutusu"/>
          <p:cNvSpPr txBox="1"/>
          <p:nvPr/>
        </p:nvSpPr>
        <p:spPr>
          <a:xfrm>
            <a:off x="430611" y="5661462"/>
            <a:ext cx="58238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solidFill>
                  <a:srgbClr val="FF0000"/>
                </a:solidFill>
                <a:latin typeface="TTKB Dik Temel Abece" pitchFamily="2" charset="-94"/>
              </a:rPr>
              <a:t>ARAÇ VE GEREÇLER</a:t>
            </a:r>
            <a:endParaRPr lang="tr-TR" sz="1200" dirty="0">
              <a:solidFill>
                <a:srgbClr val="FF0000"/>
              </a:solidFill>
              <a:latin typeface="TTKB Dik Temel Abece" pitchFamily="2" charset="-94"/>
            </a:endParaRP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1. </a:t>
            </a:r>
            <a:r>
              <a:rPr lang="tr-TR" sz="1200" b="1" dirty="0">
                <a:latin typeface="+mj-lt"/>
              </a:rPr>
              <a:t>RESİMLİ TÜRKÇE SÖZLÜK </a:t>
            </a:r>
            <a:r>
              <a:rPr lang="tr-TR" sz="1200" dirty="0">
                <a:latin typeface="TTKB Dik Temel Abece" pitchFamily="2" charset="-94"/>
              </a:rPr>
              <a:t>[ İLKOKUL SÖZLÜĞÜ OLACAK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2. </a:t>
            </a:r>
            <a:r>
              <a:rPr lang="tr-TR" sz="1200" b="1" dirty="0">
                <a:latin typeface="+mj-lt"/>
              </a:rPr>
              <a:t>RESİMLİ İNGİLİZCE SÖZLÜK </a:t>
            </a:r>
            <a:r>
              <a:rPr lang="tr-TR" sz="1200" dirty="0">
                <a:latin typeface="TTKB Dik Temel Abece" pitchFamily="2" charset="-94"/>
              </a:rPr>
              <a:t>[ İLKOKUL SÖZLÜĞÜ OLACAK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3. </a:t>
            </a:r>
            <a:r>
              <a:rPr lang="tr-TR" sz="1200" b="1" dirty="0">
                <a:latin typeface="+mj-lt"/>
              </a:rPr>
              <a:t>KALEM KUTUSU </a:t>
            </a:r>
            <a:r>
              <a:rPr lang="tr-TR" sz="1200" dirty="0">
                <a:latin typeface="TTKB Dik Temel Abece" pitchFamily="2" charset="-94"/>
              </a:rPr>
              <a:t>[ 1 ADET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4. </a:t>
            </a:r>
            <a:r>
              <a:rPr lang="tr-TR" sz="1200" b="1" dirty="0"/>
              <a:t>ÇETVEL </a:t>
            </a:r>
            <a:r>
              <a:rPr lang="tr-TR" sz="1200" dirty="0">
                <a:latin typeface="TTKB Dik Temel Abece" pitchFamily="2" charset="-94"/>
              </a:rPr>
              <a:t>[ 30cm </a:t>
            </a:r>
            <a:r>
              <a:rPr lang="tr-TR" sz="1200" b="1" dirty="0">
                <a:latin typeface="TTKB Dik Temel Abece" pitchFamily="2" charset="-94"/>
              </a:rPr>
              <a:t>]</a:t>
            </a:r>
            <a:endParaRPr lang="tr-TR" sz="1200" dirty="0">
              <a:latin typeface="TTKB Dik Temel Abece" pitchFamily="2" charset="-94"/>
            </a:endParaRP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5. </a:t>
            </a:r>
            <a:r>
              <a:rPr lang="tr-TR" sz="1200" b="1" dirty="0">
                <a:latin typeface="+mj-lt"/>
              </a:rPr>
              <a:t>KALEM AÇACAĞI </a:t>
            </a:r>
            <a:r>
              <a:rPr lang="tr-TR" sz="1200" dirty="0">
                <a:latin typeface="TTKB Dik Temel Abece" pitchFamily="2" charset="-94"/>
              </a:rPr>
              <a:t>[ İYİSİNDEN. KAPAKLI, HAZNELİ 1 TANE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6. </a:t>
            </a:r>
            <a:r>
              <a:rPr lang="tr-TR" sz="1200" b="1" dirty="0">
                <a:latin typeface="+mj-lt"/>
              </a:rPr>
              <a:t>SİLGİ</a:t>
            </a:r>
            <a:r>
              <a:rPr lang="tr-TR" sz="1200" dirty="0">
                <a:latin typeface="TTKB Dik Temel Abece" pitchFamily="2" charset="-94"/>
              </a:rPr>
              <a:t> [ ORTA BOY 1 TANE </a:t>
            </a:r>
            <a:r>
              <a:rPr lang="tr-TR" sz="1200" dirty="0">
                <a:latin typeface="+mj-lt"/>
              </a:rPr>
              <a:t>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7. </a:t>
            </a:r>
            <a:r>
              <a:rPr lang="tr-TR" sz="1200" b="1" dirty="0">
                <a:latin typeface="+mj-lt"/>
              </a:rPr>
              <a:t>MAKAS </a:t>
            </a:r>
            <a:r>
              <a:rPr lang="tr-TR" sz="1200" dirty="0">
                <a:latin typeface="TTKB Dik Temel Abece" pitchFamily="2" charset="-94"/>
              </a:rPr>
              <a:t>[ ÖĞRENCİ MAKASI 1 TANE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8. </a:t>
            </a:r>
            <a:r>
              <a:rPr lang="tr-TR" sz="1200" b="1" dirty="0">
                <a:latin typeface="+mj-lt"/>
              </a:rPr>
              <a:t>YAPIŞTIRICI </a:t>
            </a:r>
            <a:r>
              <a:rPr lang="tr-TR" sz="1200" dirty="0">
                <a:latin typeface="TTKB Dik Temel Abece" pitchFamily="2" charset="-94"/>
              </a:rPr>
              <a:t>[ PİRİNT ORTA BOY 1 ADET ] </a:t>
            </a:r>
            <a:r>
              <a:rPr lang="tr-TR" sz="1200" strike="sngStrike" dirty="0">
                <a:solidFill>
                  <a:srgbClr val="FF0000"/>
                </a:solidFill>
                <a:latin typeface="TTKB Dik Temel Abece" pitchFamily="2" charset="-94"/>
              </a:rPr>
              <a:t>JAPON YAPIŞTIRICI ALINMAYACAK YASAK</a:t>
            </a:r>
            <a:r>
              <a:rPr lang="tr-TR" sz="1200" dirty="0">
                <a:latin typeface="TTKB Dik Temel Abece" pitchFamily="2" charset="-94"/>
              </a:rPr>
              <a:t>  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9. </a:t>
            </a:r>
            <a:r>
              <a:rPr lang="tr-TR" sz="1200" b="1" dirty="0">
                <a:latin typeface="+mj-lt"/>
              </a:rPr>
              <a:t>SAYMA ARACI </a:t>
            </a:r>
            <a:r>
              <a:rPr lang="tr-TR" sz="1200" dirty="0">
                <a:latin typeface="TTKB Dik Temel Abece" pitchFamily="2" charset="-94"/>
              </a:rPr>
              <a:t>(ABAKÜS) [ İYİSİNDEN 1 ADET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10. </a:t>
            </a:r>
            <a:r>
              <a:rPr lang="tr-TR" sz="1200" b="1" dirty="0">
                <a:latin typeface="+mj-lt"/>
              </a:rPr>
              <a:t>SAYMA CUBUKLARI  </a:t>
            </a:r>
            <a:r>
              <a:rPr lang="tr-TR" sz="1200" dirty="0">
                <a:latin typeface="TTKB Dik Temel Abece" pitchFamily="2" charset="-94"/>
              </a:rPr>
              <a:t>[ BİR KUTU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11. </a:t>
            </a:r>
            <a:r>
              <a:rPr lang="tr-TR" sz="1200" b="1" dirty="0">
                <a:latin typeface="+mj-lt"/>
              </a:rPr>
              <a:t>KAPAKKLI POŞET  DOSYA  </a:t>
            </a:r>
            <a:r>
              <a:rPr lang="tr-TR" sz="1200" dirty="0">
                <a:latin typeface="TTKB Dik Temel Abece" pitchFamily="2" charset="-94"/>
              </a:rPr>
              <a:t>[ 20 SAYFALIK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12. </a:t>
            </a:r>
            <a:r>
              <a:rPr lang="tr-TR" sz="1200" b="1" dirty="0">
                <a:latin typeface="+mj-lt"/>
              </a:rPr>
              <a:t>BANT</a:t>
            </a:r>
            <a:r>
              <a:rPr lang="tr-TR" sz="1200" dirty="0">
                <a:latin typeface="TTKB Dik Temel Abece" pitchFamily="2" charset="-94"/>
              </a:rPr>
              <a:t> [ KESİCİLİ ]</a:t>
            </a:r>
          </a:p>
          <a:p>
            <a:pPr marL="228600" indent="-228600">
              <a:lnSpc>
                <a:spcPct val="150000"/>
              </a:lnSpc>
            </a:pPr>
            <a:r>
              <a:rPr lang="tr-TR" sz="1200" dirty="0">
                <a:latin typeface="TTKB Dik Temel Abece" pitchFamily="2" charset="-94"/>
              </a:rPr>
              <a:t>12. PANDEMİ CORONA </a:t>
            </a:r>
            <a:r>
              <a:rPr lang="tr-TR" sz="1200" b="1" dirty="0">
                <a:latin typeface="+mj-lt"/>
              </a:rPr>
              <a:t>ÇOCUK MASKESİ (1 DÜZİNE)</a:t>
            </a:r>
            <a:endParaRPr lang="tr-TR" sz="1200" dirty="0">
              <a:latin typeface="TTKB Dik Temel Abece" pitchFamily="2" charset="-94"/>
            </a:endParaRPr>
          </a:p>
          <a:p>
            <a:pPr marL="228600" indent="-228600"/>
            <a:endParaRPr lang="tr-TR" sz="1200" dirty="0">
              <a:latin typeface="TTKB Dik Temel Abece" pitchFamily="2" charset="-94"/>
            </a:endParaRPr>
          </a:p>
        </p:txBody>
      </p:sp>
      <p:cxnSp>
        <p:nvCxnSpPr>
          <p:cNvPr id="15" name="14 Düz Ok Bağlayıcısı"/>
          <p:cNvCxnSpPr>
            <a:cxnSpLocks/>
          </p:cNvCxnSpPr>
          <p:nvPr/>
        </p:nvCxnSpPr>
        <p:spPr>
          <a:xfrm>
            <a:off x="1877587" y="9131960"/>
            <a:ext cx="20962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rc_mi" descr="BANT ile ilgili görsel sonucu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73851" y="8836719"/>
            <a:ext cx="603466" cy="501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Resim 1">
            <a:extLst>
              <a:ext uri="{FF2B5EF4-FFF2-40B4-BE49-F238E27FC236}">
                <a16:creationId xmlns:a16="http://schemas.microsoft.com/office/drawing/2014/main" id="{62F0DF95-2DF3-432B-B57A-67665E5E69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80387" y="0"/>
            <a:ext cx="1660886" cy="1473493"/>
          </a:xfrm>
          <a:prstGeom prst="rect">
            <a:avLst/>
          </a:prstGeom>
        </p:spPr>
      </p:pic>
      <p:pic>
        <p:nvPicPr>
          <p:cNvPr id="4" name="irc_mi" descr="İlgili resim">
            <a:hlinkClick r:id="rId8"/>
            <a:extLst>
              <a:ext uri="{FF2B5EF4-FFF2-40B4-BE49-F238E27FC236}">
                <a16:creationId xmlns:a16="http://schemas.microsoft.com/office/drawing/2014/main" id="{4DE7EDCE-C647-41E5-A90F-BFAE70BEC39F}"/>
              </a:ext>
            </a:extLst>
          </p:cNvPr>
          <p:cNvPicPr/>
          <p:nvPr/>
        </p:nvPicPr>
        <p:blipFill>
          <a:blip r:embed="rId9" cstate="print"/>
          <a:srcRect l="2243" t="10215" r="6729" b="6810"/>
          <a:stretch>
            <a:fillRect/>
          </a:stretch>
        </p:blipFill>
        <p:spPr bwMode="auto">
          <a:xfrm>
            <a:off x="332656" y="128463"/>
            <a:ext cx="936104" cy="800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9 Dikdörtgen">
            <a:extLst>
              <a:ext uri="{FF2B5EF4-FFF2-40B4-BE49-F238E27FC236}">
                <a16:creationId xmlns:a16="http://schemas.microsoft.com/office/drawing/2014/main" id="{B471EC2C-3FF8-4946-9D94-F0EDAD9E8C54}"/>
              </a:ext>
            </a:extLst>
          </p:cNvPr>
          <p:cNvSpPr/>
          <p:nvPr/>
        </p:nvSpPr>
        <p:spPr>
          <a:xfrm>
            <a:off x="1268760" y="141627"/>
            <a:ext cx="50844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344</Words>
  <Application>Microsoft Office PowerPoint</Application>
  <PresentationFormat>A4 Kağıt (210x297 mm)</PresentationFormat>
  <Paragraphs>36</Paragraphs>
  <Slides>1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5" baseType="lpstr">
      <vt:lpstr>Arial</vt:lpstr>
      <vt:lpstr>Calibri</vt:lpstr>
      <vt:lpstr>TTKB Dik Temel Abece</vt:lpstr>
      <vt:lpstr>Ofis Teması</vt:lpstr>
      <vt:lpstr>PowerPoint Sunusu</vt:lpstr>
    </vt:vector>
  </TitlesOfParts>
  <Company>NouS TncTR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ACER</dc:creator>
  <cp:lastModifiedBy>Burhan Demir</cp:lastModifiedBy>
  <cp:revision>58</cp:revision>
  <dcterms:created xsi:type="dcterms:W3CDTF">2018-08-27T12:37:42Z</dcterms:created>
  <dcterms:modified xsi:type="dcterms:W3CDTF">2020-08-24T18:48:50Z</dcterms:modified>
</cp:coreProperties>
</file>