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11" r:id="rId2"/>
    <p:sldId id="307" r:id="rId3"/>
    <p:sldId id="304" r:id="rId4"/>
    <p:sldId id="306" r:id="rId5"/>
    <p:sldId id="310" r:id="rId6"/>
    <p:sldId id="309" r:id="rId7"/>
    <p:sldId id="308" r:id="rId8"/>
    <p:sldId id="305" r:id="rId9"/>
  </p:sldIdLst>
  <p:sldSz cx="106997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D966"/>
    <a:srgbClr val="7030A0"/>
    <a:srgbClr val="00B050"/>
    <a:srgbClr val="000000"/>
    <a:srgbClr val="00B0F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481" y="1237197"/>
            <a:ext cx="9094788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7469" y="3970580"/>
            <a:ext cx="8024813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90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838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7009" y="402483"/>
            <a:ext cx="2307134" cy="6406475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608" y="402483"/>
            <a:ext cx="6787654" cy="640647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154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396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036" y="1884671"/>
            <a:ext cx="9228534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036" y="5059035"/>
            <a:ext cx="9228534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790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608" y="2012414"/>
            <a:ext cx="4547394" cy="4796544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6748" y="2012414"/>
            <a:ext cx="4547394" cy="4796544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640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02" y="402484"/>
            <a:ext cx="9228534" cy="1461188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7003" y="1853171"/>
            <a:ext cx="452649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7003" y="2761381"/>
            <a:ext cx="4526495" cy="406157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6749" y="1853171"/>
            <a:ext cx="454878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6749" y="2761381"/>
            <a:ext cx="4548787" cy="406157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9109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426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7670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01" y="503978"/>
            <a:ext cx="345094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788" y="1088455"/>
            <a:ext cx="5416748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01" y="2267902"/>
            <a:ext cx="345094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19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001" y="503978"/>
            <a:ext cx="345094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788" y="1088455"/>
            <a:ext cx="5416748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7001" y="2267902"/>
            <a:ext cx="345094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140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608" y="402484"/>
            <a:ext cx="9228534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608" y="2012414"/>
            <a:ext cx="9228534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608" y="7006700"/>
            <a:ext cx="240744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4A5B-5AAC-4214-AC23-ECCEEDF1211A}" type="datetimeFigureOut">
              <a:rPr lang="tr-TR" smtClean="0"/>
              <a:t>24.08.2020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4292" y="7006700"/>
            <a:ext cx="361116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6698" y="7006700"/>
            <a:ext cx="240744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53BEE-96A9-4B10-8483-6BAB57BACD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802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>
            <a:extLst>
              <a:ext uri="{FF2B5EF4-FFF2-40B4-BE49-F238E27FC236}">
                <a16:creationId xmlns:a16="http://schemas.microsoft.com/office/drawing/2014/main" id="{B37A5584-F71B-4BDE-A35D-D4A690537842}"/>
              </a:ext>
            </a:extLst>
          </p:cNvPr>
          <p:cNvSpPr txBox="1"/>
          <p:nvPr/>
        </p:nvSpPr>
        <p:spPr>
          <a:xfrm>
            <a:off x="1505801" y="1387565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24C3F8D1-75D1-4402-B3BE-39552B881BC2}"/>
              </a:ext>
            </a:extLst>
          </p:cNvPr>
          <p:cNvSpPr txBox="1"/>
          <p:nvPr/>
        </p:nvSpPr>
        <p:spPr>
          <a:xfrm>
            <a:off x="3504532" y="89636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A9734621-C221-49FA-8BFA-D9FCCF6F9C55}"/>
              </a:ext>
            </a:extLst>
          </p:cNvPr>
          <p:cNvSpPr txBox="1"/>
          <p:nvPr/>
        </p:nvSpPr>
        <p:spPr>
          <a:xfrm>
            <a:off x="120470" y="2325295"/>
            <a:ext cx="9172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DEĞERLİ ÖĞRETMEN ARKADAŞLARIM, </a:t>
            </a:r>
          </a:p>
          <a:p>
            <a:pPr algn="ctr"/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– 2021 EĞİTİM VE ÖĞRETİM YILININ VATANIMIZA, MİLLETİMİZE HAYIRLARA VESİLE OLMASI DİLEĞİMLE DERSLERİNİZDE BAŞARILAR DİLERİM.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04CDA4BE-7F63-4610-8205-AB97F940C7BB}"/>
              </a:ext>
            </a:extLst>
          </p:cNvPr>
          <p:cNvSpPr txBox="1"/>
          <p:nvPr/>
        </p:nvSpPr>
        <p:spPr>
          <a:xfrm>
            <a:off x="366454" y="158937"/>
            <a:ext cx="10017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ÇOCUK PANDEMİ MASKESİ</a:t>
            </a:r>
          </a:p>
        </p:txBody>
      </p:sp>
    </p:spTree>
    <p:extLst>
      <p:ext uri="{BB962C8B-B14F-4D97-AF65-F5344CB8AC3E}">
        <p14:creationId xmlns:p14="http://schemas.microsoft.com/office/powerpoint/2010/main" val="388817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6843721D-77B0-478F-999A-DAF0B89B92BF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29BD60CB-C79F-4671-A4A8-937D6BD29B2D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D578C97D-DFF8-4F9D-BB16-B16A71031E73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363137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400AD95-C55A-430F-A7F7-058A0008E3BF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9720DE05-960B-426E-83BA-EE606F505486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FEE9ED12-90E4-4FAE-AC15-AB0E2E8AF4FB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</p:spTree>
    <p:extLst>
      <p:ext uri="{BB962C8B-B14F-4D97-AF65-F5344CB8AC3E}">
        <p14:creationId xmlns:p14="http://schemas.microsoft.com/office/powerpoint/2010/main" val="357698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A1B973E3-C083-4CC7-ADB8-CDE1FA87DB83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CFAFFF50-B5F4-4A4C-9A2F-90D390875C21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54DE1752-D3AE-4BFB-AC03-6C7D2D258207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3707312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BAB52124-1DA9-4824-837C-ACC2C72216F9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6B8FDF66-DF53-4171-B9E5-9F78AE6FC353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AAD45004-8AB0-44E5-802C-C517B19CC27A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400711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E8767B3C-4CDD-440E-B43A-2FD0819F21A5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98BDD07E-7111-4D74-B797-47C042DA84C2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71A29974-2F99-4436-B48B-67C09A6CCC4D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2644944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7DE741A0-C31C-4AA2-AA2A-C93D15DFAE6D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52E7D6E3-690F-4316-B126-99289F8B26D3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B2D2DFCC-9D7B-4391-B13F-8E18B3C87E8D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398409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rbest Form: Şekil 9">
            <a:extLst>
              <a:ext uri="{FF2B5EF4-FFF2-40B4-BE49-F238E27FC236}">
                <a16:creationId xmlns:a16="http://schemas.microsoft.com/office/drawing/2014/main" id="{D37D47BC-F184-4BBC-8B21-23BBCF8E8274}"/>
              </a:ext>
            </a:extLst>
          </p:cNvPr>
          <p:cNvSpPr/>
          <p:nvPr/>
        </p:nvSpPr>
        <p:spPr>
          <a:xfrm>
            <a:off x="476657" y="1478604"/>
            <a:ext cx="9152102" cy="3998069"/>
          </a:xfrm>
          <a:custGeom>
            <a:avLst/>
            <a:gdLst>
              <a:gd name="connsiteX0" fmla="*/ 1994170 w 9212093"/>
              <a:gd name="connsiteY0" fmla="*/ 1050587 h 3764604"/>
              <a:gd name="connsiteX1" fmla="*/ 2879387 w 9212093"/>
              <a:gd name="connsiteY1" fmla="*/ 398834 h 3764604"/>
              <a:gd name="connsiteX2" fmla="*/ 3151761 w 9212093"/>
              <a:gd name="connsiteY2" fmla="*/ 184825 h 3764604"/>
              <a:gd name="connsiteX3" fmla="*/ 3813242 w 9212093"/>
              <a:gd name="connsiteY3" fmla="*/ 68093 h 3764604"/>
              <a:gd name="connsiteX4" fmla="*/ 4270442 w 9212093"/>
              <a:gd name="connsiteY4" fmla="*/ 9727 h 3764604"/>
              <a:gd name="connsiteX5" fmla="*/ 4824919 w 9212093"/>
              <a:gd name="connsiteY5" fmla="*/ 0 h 3764604"/>
              <a:gd name="connsiteX6" fmla="*/ 5486400 w 9212093"/>
              <a:gd name="connsiteY6" fmla="*/ 77821 h 3764604"/>
              <a:gd name="connsiteX7" fmla="*/ 5933872 w 9212093"/>
              <a:gd name="connsiteY7" fmla="*/ 233463 h 3764604"/>
              <a:gd name="connsiteX8" fmla="*/ 7042825 w 9212093"/>
              <a:gd name="connsiteY8" fmla="*/ 1147863 h 3764604"/>
              <a:gd name="connsiteX9" fmla="*/ 7889132 w 9212093"/>
              <a:gd name="connsiteY9" fmla="*/ 1254868 h 3764604"/>
              <a:gd name="connsiteX10" fmla="*/ 8647889 w 9212093"/>
              <a:gd name="connsiteY10" fmla="*/ 1352144 h 3764604"/>
              <a:gd name="connsiteX11" fmla="*/ 9105089 w 9212093"/>
              <a:gd name="connsiteY11" fmla="*/ 1799617 h 3764604"/>
              <a:gd name="connsiteX12" fmla="*/ 9212093 w 9212093"/>
              <a:gd name="connsiteY12" fmla="*/ 2626468 h 3764604"/>
              <a:gd name="connsiteX13" fmla="*/ 8929991 w 9212093"/>
              <a:gd name="connsiteY13" fmla="*/ 3239310 h 3764604"/>
              <a:gd name="connsiteX14" fmla="*/ 8268510 w 9212093"/>
              <a:gd name="connsiteY14" fmla="*/ 3647872 h 3764604"/>
              <a:gd name="connsiteX15" fmla="*/ 6118698 w 9212093"/>
              <a:gd name="connsiteY15" fmla="*/ 3764604 h 3764604"/>
              <a:gd name="connsiteX16" fmla="*/ 3239310 w 9212093"/>
              <a:gd name="connsiteY16" fmla="*/ 3764604 h 3764604"/>
              <a:gd name="connsiteX17" fmla="*/ 836578 w 9212093"/>
              <a:gd name="connsiteY17" fmla="*/ 3492229 h 3764604"/>
              <a:gd name="connsiteX18" fmla="*/ 145915 w 9212093"/>
              <a:gd name="connsiteY18" fmla="*/ 3064212 h 3764604"/>
              <a:gd name="connsiteX19" fmla="*/ 0 w 9212093"/>
              <a:gd name="connsiteY19" fmla="*/ 2529191 h 3764604"/>
              <a:gd name="connsiteX20" fmla="*/ 19455 w 9212093"/>
              <a:gd name="connsiteY20" fmla="*/ 1916348 h 3764604"/>
              <a:gd name="connsiteX21" fmla="*/ 272374 w 9212093"/>
              <a:gd name="connsiteY21" fmla="*/ 1332689 h 3764604"/>
              <a:gd name="connsiteX22" fmla="*/ 807395 w 9212093"/>
              <a:gd name="connsiteY22" fmla="*/ 1196502 h 3764604"/>
              <a:gd name="connsiteX23" fmla="*/ 1449421 w 9212093"/>
              <a:gd name="connsiteY23" fmla="*/ 1128408 h 3764604"/>
              <a:gd name="connsiteX24" fmla="*/ 1721795 w 9212093"/>
              <a:gd name="connsiteY24" fmla="*/ 1147863 h 3764604"/>
              <a:gd name="connsiteX25" fmla="*/ 1994170 w 9212093"/>
              <a:gd name="connsiteY25" fmla="*/ 1050587 h 3764604"/>
              <a:gd name="connsiteX0" fmla="*/ 1994170 w 9212093"/>
              <a:gd name="connsiteY0" fmla="*/ 1079771 h 3793788"/>
              <a:gd name="connsiteX1" fmla="*/ 2879387 w 9212093"/>
              <a:gd name="connsiteY1" fmla="*/ 428018 h 3793788"/>
              <a:gd name="connsiteX2" fmla="*/ 3151761 w 9212093"/>
              <a:gd name="connsiteY2" fmla="*/ 214009 h 3793788"/>
              <a:gd name="connsiteX3" fmla="*/ 3813242 w 9212093"/>
              <a:gd name="connsiteY3" fmla="*/ 97277 h 3793788"/>
              <a:gd name="connsiteX4" fmla="*/ 4445539 w 9212093"/>
              <a:gd name="connsiteY4" fmla="*/ 0 h 3793788"/>
              <a:gd name="connsiteX5" fmla="*/ 4824919 w 9212093"/>
              <a:gd name="connsiteY5" fmla="*/ 29184 h 3793788"/>
              <a:gd name="connsiteX6" fmla="*/ 5486400 w 9212093"/>
              <a:gd name="connsiteY6" fmla="*/ 107005 h 3793788"/>
              <a:gd name="connsiteX7" fmla="*/ 5933872 w 9212093"/>
              <a:gd name="connsiteY7" fmla="*/ 262647 h 3793788"/>
              <a:gd name="connsiteX8" fmla="*/ 7042825 w 9212093"/>
              <a:gd name="connsiteY8" fmla="*/ 1177047 h 3793788"/>
              <a:gd name="connsiteX9" fmla="*/ 7889132 w 9212093"/>
              <a:gd name="connsiteY9" fmla="*/ 1284052 h 3793788"/>
              <a:gd name="connsiteX10" fmla="*/ 8647889 w 9212093"/>
              <a:gd name="connsiteY10" fmla="*/ 1381328 h 3793788"/>
              <a:gd name="connsiteX11" fmla="*/ 9105089 w 9212093"/>
              <a:gd name="connsiteY11" fmla="*/ 1828801 h 3793788"/>
              <a:gd name="connsiteX12" fmla="*/ 9212093 w 9212093"/>
              <a:gd name="connsiteY12" fmla="*/ 2655652 h 3793788"/>
              <a:gd name="connsiteX13" fmla="*/ 8929991 w 9212093"/>
              <a:gd name="connsiteY13" fmla="*/ 3268494 h 3793788"/>
              <a:gd name="connsiteX14" fmla="*/ 8268510 w 9212093"/>
              <a:gd name="connsiteY14" fmla="*/ 3677056 h 3793788"/>
              <a:gd name="connsiteX15" fmla="*/ 6118698 w 9212093"/>
              <a:gd name="connsiteY15" fmla="*/ 3793788 h 3793788"/>
              <a:gd name="connsiteX16" fmla="*/ 3239310 w 9212093"/>
              <a:gd name="connsiteY16" fmla="*/ 3793788 h 3793788"/>
              <a:gd name="connsiteX17" fmla="*/ 836578 w 9212093"/>
              <a:gd name="connsiteY17" fmla="*/ 3521413 h 3793788"/>
              <a:gd name="connsiteX18" fmla="*/ 145915 w 9212093"/>
              <a:gd name="connsiteY18" fmla="*/ 3093396 h 3793788"/>
              <a:gd name="connsiteX19" fmla="*/ 0 w 9212093"/>
              <a:gd name="connsiteY19" fmla="*/ 2558375 h 3793788"/>
              <a:gd name="connsiteX20" fmla="*/ 19455 w 9212093"/>
              <a:gd name="connsiteY20" fmla="*/ 1945532 h 3793788"/>
              <a:gd name="connsiteX21" fmla="*/ 272374 w 9212093"/>
              <a:gd name="connsiteY21" fmla="*/ 1361873 h 3793788"/>
              <a:gd name="connsiteX22" fmla="*/ 807395 w 9212093"/>
              <a:gd name="connsiteY22" fmla="*/ 1225686 h 3793788"/>
              <a:gd name="connsiteX23" fmla="*/ 1449421 w 9212093"/>
              <a:gd name="connsiteY23" fmla="*/ 1157592 h 3793788"/>
              <a:gd name="connsiteX24" fmla="*/ 1721795 w 9212093"/>
              <a:gd name="connsiteY24" fmla="*/ 1177047 h 3793788"/>
              <a:gd name="connsiteX25" fmla="*/ 1994170 w 9212093"/>
              <a:gd name="connsiteY25" fmla="*/ 1079771 h 3793788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282101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813242 w 9212093"/>
              <a:gd name="connsiteY3" fmla="*/ 116731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51761 w 9212093"/>
              <a:gd name="connsiteY2" fmla="*/ 233463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79387 w 9212093"/>
              <a:gd name="connsiteY1" fmla="*/ 447472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099225 h 3813242"/>
              <a:gd name="connsiteX1" fmla="*/ 2850204 w 9212093"/>
              <a:gd name="connsiteY1" fmla="*/ 505838 h 3813242"/>
              <a:gd name="connsiteX2" fmla="*/ 3171216 w 9212093"/>
              <a:gd name="connsiteY2" fmla="*/ 321012 h 3813242"/>
              <a:gd name="connsiteX3" fmla="*/ 3764603 w 9212093"/>
              <a:gd name="connsiteY3" fmla="*/ 48638 h 3813242"/>
              <a:gd name="connsiteX4" fmla="*/ 4445539 w 9212093"/>
              <a:gd name="connsiteY4" fmla="*/ 19454 h 3813242"/>
              <a:gd name="connsiteX5" fmla="*/ 4883285 w 9212093"/>
              <a:gd name="connsiteY5" fmla="*/ 0 h 3813242"/>
              <a:gd name="connsiteX6" fmla="*/ 5486400 w 9212093"/>
              <a:gd name="connsiteY6" fmla="*/ 126459 h 3813242"/>
              <a:gd name="connsiteX7" fmla="*/ 5933872 w 9212093"/>
              <a:gd name="connsiteY7" fmla="*/ 330740 h 3813242"/>
              <a:gd name="connsiteX8" fmla="*/ 7042825 w 9212093"/>
              <a:gd name="connsiteY8" fmla="*/ 1196501 h 3813242"/>
              <a:gd name="connsiteX9" fmla="*/ 7889132 w 9212093"/>
              <a:gd name="connsiteY9" fmla="*/ 1303506 h 3813242"/>
              <a:gd name="connsiteX10" fmla="*/ 8647889 w 9212093"/>
              <a:gd name="connsiteY10" fmla="*/ 1400782 h 3813242"/>
              <a:gd name="connsiteX11" fmla="*/ 9105089 w 9212093"/>
              <a:gd name="connsiteY11" fmla="*/ 1848255 h 3813242"/>
              <a:gd name="connsiteX12" fmla="*/ 9212093 w 9212093"/>
              <a:gd name="connsiteY12" fmla="*/ 2675106 h 3813242"/>
              <a:gd name="connsiteX13" fmla="*/ 8929991 w 9212093"/>
              <a:gd name="connsiteY13" fmla="*/ 3287948 h 3813242"/>
              <a:gd name="connsiteX14" fmla="*/ 8268510 w 9212093"/>
              <a:gd name="connsiteY14" fmla="*/ 3696510 h 3813242"/>
              <a:gd name="connsiteX15" fmla="*/ 6118698 w 9212093"/>
              <a:gd name="connsiteY15" fmla="*/ 3813242 h 3813242"/>
              <a:gd name="connsiteX16" fmla="*/ 3239310 w 9212093"/>
              <a:gd name="connsiteY16" fmla="*/ 3813242 h 3813242"/>
              <a:gd name="connsiteX17" fmla="*/ 836578 w 9212093"/>
              <a:gd name="connsiteY17" fmla="*/ 3540867 h 3813242"/>
              <a:gd name="connsiteX18" fmla="*/ 145915 w 9212093"/>
              <a:gd name="connsiteY18" fmla="*/ 3112850 h 3813242"/>
              <a:gd name="connsiteX19" fmla="*/ 0 w 9212093"/>
              <a:gd name="connsiteY19" fmla="*/ 2577829 h 3813242"/>
              <a:gd name="connsiteX20" fmla="*/ 19455 w 9212093"/>
              <a:gd name="connsiteY20" fmla="*/ 1964986 h 3813242"/>
              <a:gd name="connsiteX21" fmla="*/ 272374 w 9212093"/>
              <a:gd name="connsiteY21" fmla="*/ 1381327 h 3813242"/>
              <a:gd name="connsiteX22" fmla="*/ 807395 w 9212093"/>
              <a:gd name="connsiteY22" fmla="*/ 1245140 h 3813242"/>
              <a:gd name="connsiteX23" fmla="*/ 1449421 w 9212093"/>
              <a:gd name="connsiteY23" fmla="*/ 1177046 h 3813242"/>
              <a:gd name="connsiteX24" fmla="*/ 1721795 w 9212093"/>
              <a:gd name="connsiteY24" fmla="*/ 1196501 h 3813242"/>
              <a:gd name="connsiteX25" fmla="*/ 1994170 w 9212093"/>
              <a:gd name="connsiteY25" fmla="*/ 1099225 h 3813242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4883285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272374 w 9212093"/>
              <a:gd name="connsiteY21" fmla="*/ 1410511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1994170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94170 w 9212093"/>
              <a:gd name="connsiteY0" fmla="*/ 1128409 h 3842426"/>
              <a:gd name="connsiteX1" fmla="*/ 2850204 w 9212093"/>
              <a:gd name="connsiteY1" fmla="*/ 535022 h 3842426"/>
              <a:gd name="connsiteX2" fmla="*/ 3171216 w 9212093"/>
              <a:gd name="connsiteY2" fmla="*/ 350196 h 3842426"/>
              <a:gd name="connsiteX3" fmla="*/ 3764603 w 9212093"/>
              <a:gd name="connsiteY3" fmla="*/ 77822 h 3842426"/>
              <a:gd name="connsiteX4" fmla="*/ 4455267 w 9212093"/>
              <a:gd name="connsiteY4" fmla="*/ 0 h 3842426"/>
              <a:gd name="connsiteX5" fmla="*/ 5019473 w 9212093"/>
              <a:gd name="connsiteY5" fmla="*/ 29184 h 3842426"/>
              <a:gd name="connsiteX6" fmla="*/ 5486400 w 9212093"/>
              <a:gd name="connsiteY6" fmla="*/ 155643 h 3842426"/>
              <a:gd name="connsiteX7" fmla="*/ 5933872 w 9212093"/>
              <a:gd name="connsiteY7" fmla="*/ 359924 h 3842426"/>
              <a:gd name="connsiteX8" fmla="*/ 7042825 w 9212093"/>
              <a:gd name="connsiteY8" fmla="*/ 1225685 h 3842426"/>
              <a:gd name="connsiteX9" fmla="*/ 7889132 w 9212093"/>
              <a:gd name="connsiteY9" fmla="*/ 1332690 h 3842426"/>
              <a:gd name="connsiteX10" fmla="*/ 8647889 w 9212093"/>
              <a:gd name="connsiteY10" fmla="*/ 1429966 h 3842426"/>
              <a:gd name="connsiteX11" fmla="*/ 9105089 w 9212093"/>
              <a:gd name="connsiteY11" fmla="*/ 1877439 h 3842426"/>
              <a:gd name="connsiteX12" fmla="*/ 9212093 w 9212093"/>
              <a:gd name="connsiteY12" fmla="*/ 2704290 h 3842426"/>
              <a:gd name="connsiteX13" fmla="*/ 8929991 w 9212093"/>
              <a:gd name="connsiteY13" fmla="*/ 3317132 h 3842426"/>
              <a:gd name="connsiteX14" fmla="*/ 8268510 w 9212093"/>
              <a:gd name="connsiteY14" fmla="*/ 3725694 h 3842426"/>
              <a:gd name="connsiteX15" fmla="*/ 6118698 w 9212093"/>
              <a:gd name="connsiteY15" fmla="*/ 3842426 h 3842426"/>
              <a:gd name="connsiteX16" fmla="*/ 3239310 w 9212093"/>
              <a:gd name="connsiteY16" fmla="*/ 3842426 h 3842426"/>
              <a:gd name="connsiteX17" fmla="*/ 836578 w 9212093"/>
              <a:gd name="connsiteY17" fmla="*/ 3570051 h 3842426"/>
              <a:gd name="connsiteX18" fmla="*/ 145915 w 9212093"/>
              <a:gd name="connsiteY18" fmla="*/ 3142034 h 3842426"/>
              <a:gd name="connsiteX19" fmla="*/ 0 w 9212093"/>
              <a:gd name="connsiteY19" fmla="*/ 2607013 h 3842426"/>
              <a:gd name="connsiteX20" fmla="*/ 19455 w 9212093"/>
              <a:gd name="connsiteY20" fmla="*/ 2052536 h 3842426"/>
              <a:gd name="connsiteX21" fmla="*/ 359923 w 9212093"/>
              <a:gd name="connsiteY21" fmla="*/ 1459149 h 3842426"/>
              <a:gd name="connsiteX22" fmla="*/ 807395 w 9212093"/>
              <a:gd name="connsiteY22" fmla="*/ 1274324 h 3842426"/>
              <a:gd name="connsiteX23" fmla="*/ 1449421 w 9212093"/>
              <a:gd name="connsiteY23" fmla="*/ 1206230 h 3842426"/>
              <a:gd name="connsiteX24" fmla="*/ 1721795 w 9212093"/>
              <a:gd name="connsiteY24" fmla="*/ 1225685 h 3842426"/>
              <a:gd name="connsiteX25" fmla="*/ 1994170 w 9212093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36187 w 9202365"/>
              <a:gd name="connsiteY18" fmla="*/ 3142034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194553 w 9202365"/>
              <a:gd name="connsiteY18" fmla="*/ 3103123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9727 w 9202365"/>
              <a:gd name="connsiteY20" fmla="*/ 2052536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258782 w 9202365"/>
              <a:gd name="connsiteY14" fmla="*/ 3725694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20263 w 9202365"/>
              <a:gd name="connsiteY13" fmla="*/ 3317132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202365"/>
              <a:gd name="connsiteY0" fmla="*/ 1128409 h 3842426"/>
              <a:gd name="connsiteX1" fmla="*/ 2840476 w 9202365"/>
              <a:gd name="connsiteY1" fmla="*/ 535022 h 3842426"/>
              <a:gd name="connsiteX2" fmla="*/ 3161488 w 9202365"/>
              <a:gd name="connsiteY2" fmla="*/ 350196 h 3842426"/>
              <a:gd name="connsiteX3" fmla="*/ 3754875 w 9202365"/>
              <a:gd name="connsiteY3" fmla="*/ 77822 h 3842426"/>
              <a:gd name="connsiteX4" fmla="*/ 4445539 w 9202365"/>
              <a:gd name="connsiteY4" fmla="*/ 0 h 3842426"/>
              <a:gd name="connsiteX5" fmla="*/ 5009745 w 9202365"/>
              <a:gd name="connsiteY5" fmla="*/ 29184 h 3842426"/>
              <a:gd name="connsiteX6" fmla="*/ 5476672 w 9202365"/>
              <a:gd name="connsiteY6" fmla="*/ 155643 h 3842426"/>
              <a:gd name="connsiteX7" fmla="*/ 5924144 w 9202365"/>
              <a:gd name="connsiteY7" fmla="*/ 359924 h 3842426"/>
              <a:gd name="connsiteX8" fmla="*/ 7033097 w 9202365"/>
              <a:gd name="connsiteY8" fmla="*/ 1225685 h 3842426"/>
              <a:gd name="connsiteX9" fmla="*/ 7879404 w 9202365"/>
              <a:gd name="connsiteY9" fmla="*/ 1332690 h 3842426"/>
              <a:gd name="connsiteX10" fmla="*/ 8638161 w 9202365"/>
              <a:gd name="connsiteY10" fmla="*/ 1429966 h 3842426"/>
              <a:gd name="connsiteX11" fmla="*/ 9095361 w 9202365"/>
              <a:gd name="connsiteY11" fmla="*/ 1877439 h 3842426"/>
              <a:gd name="connsiteX12" fmla="*/ 9202365 w 9202365"/>
              <a:gd name="connsiteY12" fmla="*/ 2704290 h 3842426"/>
              <a:gd name="connsiteX13" fmla="*/ 8900808 w 9202365"/>
              <a:gd name="connsiteY13" fmla="*/ 3297676 h 3842426"/>
              <a:gd name="connsiteX14" fmla="*/ 8103140 w 9202365"/>
              <a:gd name="connsiteY14" fmla="*/ 3696511 h 3842426"/>
              <a:gd name="connsiteX15" fmla="*/ 6108970 w 9202365"/>
              <a:gd name="connsiteY15" fmla="*/ 3842426 h 3842426"/>
              <a:gd name="connsiteX16" fmla="*/ 3229582 w 9202365"/>
              <a:gd name="connsiteY16" fmla="*/ 3842426 h 3842426"/>
              <a:gd name="connsiteX17" fmla="*/ 826850 w 9202365"/>
              <a:gd name="connsiteY17" fmla="*/ 3570051 h 3842426"/>
              <a:gd name="connsiteX18" fmla="*/ 233464 w 9202365"/>
              <a:gd name="connsiteY18" fmla="*/ 3083668 h 3842426"/>
              <a:gd name="connsiteX19" fmla="*/ 0 w 9202365"/>
              <a:gd name="connsiteY19" fmla="*/ 2597286 h 3842426"/>
              <a:gd name="connsiteX20" fmla="*/ 19454 w 9202365"/>
              <a:gd name="connsiteY20" fmla="*/ 2120629 h 3842426"/>
              <a:gd name="connsiteX21" fmla="*/ 350195 w 9202365"/>
              <a:gd name="connsiteY21" fmla="*/ 1459149 h 3842426"/>
              <a:gd name="connsiteX22" fmla="*/ 797667 w 9202365"/>
              <a:gd name="connsiteY22" fmla="*/ 1274324 h 3842426"/>
              <a:gd name="connsiteX23" fmla="*/ 1439693 w 9202365"/>
              <a:gd name="connsiteY23" fmla="*/ 1206230 h 3842426"/>
              <a:gd name="connsiteX24" fmla="*/ 1712067 w 9202365"/>
              <a:gd name="connsiteY24" fmla="*/ 1225685 h 3842426"/>
              <a:gd name="connsiteX25" fmla="*/ 1984442 w 9202365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95361 w 9153726"/>
              <a:gd name="connsiteY11" fmla="*/ 1877439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53726"/>
              <a:gd name="connsiteY0" fmla="*/ 1128409 h 3842426"/>
              <a:gd name="connsiteX1" fmla="*/ 2840476 w 9153726"/>
              <a:gd name="connsiteY1" fmla="*/ 535022 h 3842426"/>
              <a:gd name="connsiteX2" fmla="*/ 3161488 w 9153726"/>
              <a:gd name="connsiteY2" fmla="*/ 350196 h 3842426"/>
              <a:gd name="connsiteX3" fmla="*/ 3754875 w 9153726"/>
              <a:gd name="connsiteY3" fmla="*/ 77822 h 3842426"/>
              <a:gd name="connsiteX4" fmla="*/ 4445539 w 9153726"/>
              <a:gd name="connsiteY4" fmla="*/ 0 h 3842426"/>
              <a:gd name="connsiteX5" fmla="*/ 5009745 w 9153726"/>
              <a:gd name="connsiteY5" fmla="*/ 29184 h 3842426"/>
              <a:gd name="connsiteX6" fmla="*/ 5476672 w 9153726"/>
              <a:gd name="connsiteY6" fmla="*/ 155643 h 3842426"/>
              <a:gd name="connsiteX7" fmla="*/ 5924144 w 9153726"/>
              <a:gd name="connsiteY7" fmla="*/ 359924 h 3842426"/>
              <a:gd name="connsiteX8" fmla="*/ 7033097 w 9153726"/>
              <a:gd name="connsiteY8" fmla="*/ 1225685 h 3842426"/>
              <a:gd name="connsiteX9" fmla="*/ 7879404 w 9153726"/>
              <a:gd name="connsiteY9" fmla="*/ 1332690 h 3842426"/>
              <a:gd name="connsiteX10" fmla="*/ 8638161 w 9153726"/>
              <a:gd name="connsiteY10" fmla="*/ 1429966 h 3842426"/>
              <a:gd name="connsiteX11" fmla="*/ 9046722 w 9153726"/>
              <a:gd name="connsiteY11" fmla="*/ 1964988 h 3842426"/>
              <a:gd name="connsiteX12" fmla="*/ 9153726 w 9153726"/>
              <a:gd name="connsiteY12" fmla="*/ 2733473 h 3842426"/>
              <a:gd name="connsiteX13" fmla="*/ 8900808 w 9153726"/>
              <a:gd name="connsiteY13" fmla="*/ 3297676 h 3842426"/>
              <a:gd name="connsiteX14" fmla="*/ 8103140 w 9153726"/>
              <a:gd name="connsiteY14" fmla="*/ 3696511 h 3842426"/>
              <a:gd name="connsiteX15" fmla="*/ 6108970 w 9153726"/>
              <a:gd name="connsiteY15" fmla="*/ 3842426 h 3842426"/>
              <a:gd name="connsiteX16" fmla="*/ 3229582 w 9153726"/>
              <a:gd name="connsiteY16" fmla="*/ 3842426 h 3842426"/>
              <a:gd name="connsiteX17" fmla="*/ 826850 w 9153726"/>
              <a:gd name="connsiteY17" fmla="*/ 3570051 h 3842426"/>
              <a:gd name="connsiteX18" fmla="*/ 233464 w 9153726"/>
              <a:gd name="connsiteY18" fmla="*/ 3083668 h 3842426"/>
              <a:gd name="connsiteX19" fmla="*/ 0 w 9153726"/>
              <a:gd name="connsiteY19" fmla="*/ 2597286 h 3842426"/>
              <a:gd name="connsiteX20" fmla="*/ 19454 w 9153726"/>
              <a:gd name="connsiteY20" fmla="*/ 2120629 h 3842426"/>
              <a:gd name="connsiteX21" fmla="*/ 350195 w 9153726"/>
              <a:gd name="connsiteY21" fmla="*/ 1459149 h 3842426"/>
              <a:gd name="connsiteX22" fmla="*/ 797667 w 9153726"/>
              <a:gd name="connsiteY22" fmla="*/ 1274324 h 3842426"/>
              <a:gd name="connsiteX23" fmla="*/ 1439693 w 9153726"/>
              <a:gd name="connsiteY23" fmla="*/ 1206230 h 3842426"/>
              <a:gd name="connsiteX24" fmla="*/ 1712067 w 9153726"/>
              <a:gd name="connsiteY24" fmla="*/ 1225685 h 3842426"/>
              <a:gd name="connsiteX25" fmla="*/ 1984442 w 9153726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24543"/>
              <a:gd name="connsiteY0" fmla="*/ 1128409 h 3842426"/>
              <a:gd name="connsiteX1" fmla="*/ 2840476 w 9124543"/>
              <a:gd name="connsiteY1" fmla="*/ 535022 h 3842426"/>
              <a:gd name="connsiteX2" fmla="*/ 3161488 w 9124543"/>
              <a:gd name="connsiteY2" fmla="*/ 350196 h 3842426"/>
              <a:gd name="connsiteX3" fmla="*/ 3754875 w 9124543"/>
              <a:gd name="connsiteY3" fmla="*/ 77822 h 3842426"/>
              <a:gd name="connsiteX4" fmla="*/ 4445539 w 9124543"/>
              <a:gd name="connsiteY4" fmla="*/ 0 h 3842426"/>
              <a:gd name="connsiteX5" fmla="*/ 5009745 w 9124543"/>
              <a:gd name="connsiteY5" fmla="*/ 29184 h 3842426"/>
              <a:gd name="connsiteX6" fmla="*/ 5476672 w 9124543"/>
              <a:gd name="connsiteY6" fmla="*/ 155643 h 3842426"/>
              <a:gd name="connsiteX7" fmla="*/ 5924144 w 9124543"/>
              <a:gd name="connsiteY7" fmla="*/ 359924 h 3842426"/>
              <a:gd name="connsiteX8" fmla="*/ 7033097 w 9124543"/>
              <a:gd name="connsiteY8" fmla="*/ 1225685 h 3842426"/>
              <a:gd name="connsiteX9" fmla="*/ 7879404 w 9124543"/>
              <a:gd name="connsiteY9" fmla="*/ 1332690 h 3842426"/>
              <a:gd name="connsiteX10" fmla="*/ 8638161 w 9124543"/>
              <a:gd name="connsiteY10" fmla="*/ 1429966 h 3842426"/>
              <a:gd name="connsiteX11" fmla="*/ 9046722 w 9124543"/>
              <a:gd name="connsiteY11" fmla="*/ 1964988 h 3842426"/>
              <a:gd name="connsiteX12" fmla="*/ 9124543 w 9124543"/>
              <a:gd name="connsiteY12" fmla="*/ 2723746 h 3842426"/>
              <a:gd name="connsiteX13" fmla="*/ 8900808 w 9124543"/>
              <a:gd name="connsiteY13" fmla="*/ 3297676 h 3842426"/>
              <a:gd name="connsiteX14" fmla="*/ 8103140 w 9124543"/>
              <a:gd name="connsiteY14" fmla="*/ 3696511 h 3842426"/>
              <a:gd name="connsiteX15" fmla="*/ 6108970 w 9124543"/>
              <a:gd name="connsiteY15" fmla="*/ 3842426 h 3842426"/>
              <a:gd name="connsiteX16" fmla="*/ 3229582 w 9124543"/>
              <a:gd name="connsiteY16" fmla="*/ 3842426 h 3842426"/>
              <a:gd name="connsiteX17" fmla="*/ 826850 w 9124543"/>
              <a:gd name="connsiteY17" fmla="*/ 3570051 h 3842426"/>
              <a:gd name="connsiteX18" fmla="*/ 233464 w 9124543"/>
              <a:gd name="connsiteY18" fmla="*/ 3083668 h 3842426"/>
              <a:gd name="connsiteX19" fmla="*/ 0 w 9124543"/>
              <a:gd name="connsiteY19" fmla="*/ 2597286 h 3842426"/>
              <a:gd name="connsiteX20" fmla="*/ 19454 w 9124543"/>
              <a:gd name="connsiteY20" fmla="*/ 2120629 h 3842426"/>
              <a:gd name="connsiteX21" fmla="*/ 350195 w 9124543"/>
              <a:gd name="connsiteY21" fmla="*/ 1459149 h 3842426"/>
              <a:gd name="connsiteX22" fmla="*/ 797667 w 9124543"/>
              <a:gd name="connsiteY22" fmla="*/ 1274324 h 3842426"/>
              <a:gd name="connsiteX23" fmla="*/ 1439693 w 9124543"/>
              <a:gd name="connsiteY23" fmla="*/ 1206230 h 3842426"/>
              <a:gd name="connsiteX24" fmla="*/ 1712067 w 9124543"/>
              <a:gd name="connsiteY24" fmla="*/ 1225685 h 3842426"/>
              <a:gd name="connsiteX25" fmla="*/ 1984442 w 9124543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38161 w 9130442"/>
              <a:gd name="connsiteY10" fmla="*/ 1429966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08978 w 9130442"/>
              <a:gd name="connsiteY10" fmla="*/ 148833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25685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879404 w 9130442"/>
              <a:gd name="connsiteY9" fmla="*/ 1332690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9046722 w 9130442"/>
              <a:gd name="connsiteY11" fmla="*/ 1964988 h 3842426"/>
              <a:gd name="connsiteX12" fmla="*/ 9124543 w 9130442"/>
              <a:gd name="connsiteY12" fmla="*/ 2723746 h 3842426"/>
              <a:gd name="connsiteX13" fmla="*/ 8900808 w 9130442"/>
              <a:gd name="connsiteY13" fmla="*/ 3297676 h 3842426"/>
              <a:gd name="connsiteX14" fmla="*/ 8103140 w 9130442"/>
              <a:gd name="connsiteY14" fmla="*/ 3696511 h 3842426"/>
              <a:gd name="connsiteX15" fmla="*/ 6108970 w 9130442"/>
              <a:gd name="connsiteY15" fmla="*/ 3842426 h 3842426"/>
              <a:gd name="connsiteX16" fmla="*/ 3229582 w 9130442"/>
              <a:gd name="connsiteY16" fmla="*/ 3842426 h 3842426"/>
              <a:gd name="connsiteX17" fmla="*/ 826850 w 9130442"/>
              <a:gd name="connsiteY17" fmla="*/ 3570051 h 3842426"/>
              <a:gd name="connsiteX18" fmla="*/ 233464 w 9130442"/>
              <a:gd name="connsiteY18" fmla="*/ 3083668 h 3842426"/>
              <a:gd name="connsiteX19" fmla="*/ 0 w 9130442"/>
              <a:gd name="connsiteY19" fmla="*/ 2597286 h 3842426"/>
              <a:gd name="connsiteX20" fmla="*/ 19454 w 9130442"/>
              <a:gd name="connsiteY20" fmla="*/ 2120629 h 3842426"/>
              <a:gd name="connsiteX21" fmla="*/ 350195 w 9130442"/>
              <a:gd name="connsiteY21" fmla="*/ 1459149 h 3842426"/>
              <a:gd name="connsiteX22" fmla="*/ 797667 w 9130442"/>
              <a:gd name="connsiteY22" fmla="*/ 1274324 h 3842426"/>
              <a:gd name="connsiteX23" fmla="*/ 1439693 w 9130442"/>
              <a:gd name="connsiteY23" fmla="*/ 1206230 h 3842426"/>
              <a:gd name="connsiteX24" fmla="*/ 1712067 w 9130442"/>
              <a:gd name="connsiteY24" fmla="*/ 1225685 h 3842426"/>
              <a:gd name="connsiteX25" fmla="*/ 1984442 w 9130442"/>
              <a:gd name="connsiteY25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52170 w 9130442"/>
              <a:gd name="connsiteY11" fmla="*/ 1760707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0442"/>
              <a:gd name="connsiteY0" fmla="*/ 1128409 h 3842426"/>
              <a:gd name="connsiteX1" fmla="*/ 2840476 w 9130442"/>
              <a:gd name="connsiteY1" fmla="*/ 535022 h 3842426"/>
              <a:gd name="connsiteX2" fmla="*/ 3161488 w 9130442"/>
              <a:gd name="connsiteY2" fmla="*/ 350196 h 3842426"/>
              <a:gd name="connsiteX3" fmla="*/ 3754875 w 9130442"/>
              <a:gd name="connsiteY3" fmla="*/ 77822 h 3842426"/>
              <a:gd name="connsiteX4" fmla="*/ 4445539 w 9130442"/>
              <a:gd name="connsiteY4" fmla="*/ 0 h 3842426"/>
              <a:gd name="connsiteX5" fmla="*/ 5009745 w 9130442"/>
              <a:gd name="connsiteY5" fmla="*/ 29184 h 3842426"/>
              <a:gd name="connsiteX6" fmla="*/ 5476672 w 9130442"/>
              <a:gd name="connsiteY6" fmla="*/ 155643 h 3842426"/>
              <a:gd name="connsiteX7" fmla="*/ 5924144 w 9130442"/>
              <a:gd name="connsiteY7" fmla="*/ 359924 h 3842426"/>
              <a:gd name="connsiteX8" fmla="*/ 7033097 w 9130442"/>
              <a:gd name="connsiteY8" fmla="*/ 1274323 h 3842426"/>
              <a:gd name="connsiteX9" fmla="*/ 7928043 w 9130442"/>
              <a:gd name="connsiteY9" fmla="*/ 1371601 h 3842426"/>
              <a:gd name="connsiteX10" fmla="*/ 8618706 w 9130442"/>
              <a:gd name="connsiteY10" fmla="*/ 1527242 h 3842426"/>
              <a:gd name="connsiteX11" fmla="*/ 8881352 w 9130442"/>
              <a:gd name="connsiteY11" fmla="*/ 1741251 h 3842426"/>
              <a:gd name="connsiteX12" fmla="*/ 9046722 w 9130442"/>
              <a:gd name="connsiteY12" fmla="*/ 1964988 h 3842426"/>
              <a:gd name="connsiteX13" fmla="*/ 9124543 w 9130442"/>
              <a:gd name="connsiteY13" fmla="*/ 2723746 h 3842426"/>
              <a:gd name="connsiteX14" fmla="*/ 8900808 w 9130442"/>
              <a:gd name="connsiteY14" fmla="*/ 3297676 h 3842426"/>
              <a:gd name="connsiteX15" fmla="*/ 8103140 w 9130442"/>
              <a:gd name="connsiteY15" fmla="*/ 3696511 h 3842426"/>
              <a:gd name="connsiteX16" fmla="*/ 6108970 w 9130442"/>
              <a:gd name="connsiteY16" fmla="*/ 3842426 h 3842426"/>
              <a:gd name="connsiteX17" fmla="*/ 3229582 w 9130442"/>
              <a:gd name="connsiteY17" fmla="*/ 3842426 h 3842426"/>
              <a:gd name="connsiteX18" fmla="*/ 826850 w 9130442"/>
              <a:gd name="connsiteY18" fmla="*/ 3570051 h 3842426"/>
              <a:gd name="connsiteX19" fmla="*/ 233464 w 9130442"/>
              <a:gd name="connsiteY19" fmla="*/ 3083668 h 3842426"/>
              <a:gd name="connsiteX20" fmla="*/ 0 w 9130442"/>
              <a:gd name="connsiteY20" fmla="*/ 2597286 h 3842426"/>
              <a:gd name="connsiteX21" fmla="*/ 19454 w 9130442"/>
              <a:gd name="connsiteY21" fmla="*/ 2120629 h 3842426"/>
              <a:gd name="connsiteX22" fmla="*/ 350195 w 9130442"/>
              <a:gd name="connsiteY22" fmla="*/ 1459149 h 3842426"/>
              <a:gd name="connsiteX23" fmla="*/ 797667 w 9130442"/>
              <a:gd name="connsiteY23" fmla="*/ 1274324 h 3842426"/>
              <a:gd name="connsiteX24" fmla="*/ 1439693 w 9130442"/>
              <a:gd name="connsiteY24" fmla="*/ 1206230 h 3842426"/>
              <a:gd name="connsiteX25" fmla="*/ 1712067 w 9130442"/>
              <a:gd name="connsiteY25" fmla="*/ 1225685 h 3842426"/>
              <a:gd name="connsiteX26" fmla="*/ 1984442 w 9130442"/>
              <a:gd name="connsiteY26" fmla="*/ 1128409 h 3842426"/>
              <a:gd name="connsiteX0" fmla="*/ 1984442 w 9135495"/>
              <a:gd name="connsiteY0" fmla="*/ 1128409 h 3842426"/>
              <a:gd name="connsiteX1" fmla="*/ 2840476 w 9135495"/>
              <a:gd name="connsiteY1" fmla="*/ 535022 h 3842426"/>
              <a:gd name="connsiteX2" fmla="*/ 3161488 w 9135495"/>
              <a:gd name="connsiteY2" fmla="*/ 350196 h 3842426"/>
              <a:gd name="connsiteX3" fmla="*/ 3754875 w 9135495"/>
              <a:gd name="connsiteY3" fmla="*/ 77822 h 3842426"/>
              <a:gd name="connsiteX4" fmla="*/ 4445539 w 9135495"/>
              <a:gd name="connsiteY4" fmla="*/ 0 h 3842426"/>
              <a:gd name="connsiteX5" fmla="*/ 5009745 w 9135495"/>
              <a:gd name="connsiteY5" fmla="*/ 29184 h 3842426"/>
              <a:gd name="connsiteX6" fmla="*/ 5476672 w 9135495"/>
              <a:gd name="connsiteY6" fmla="*/ 155643 h 3842426"/>
              <a:gd name="connsiteX7" fmla="*/ 5924144 w 9135495"/>
              <a:gd name="connsiteY7" fmla="*/ 359924 h 3842426"/>
              <a:gd name="connsiteX8" fmla="*/ 7033097 w 9135495"/>
              <a:gd name="connsiteY8" fmla="*/ 1274323 h 3842426"/>
              <a:gd name="connsiteX9" fmla="*/ 7928043 w 9135495"/>
              <a:gd name="connsiteY9" fmla="*/ 1371601 h 3842426"/>
              <a:gd name="connsiteX10" fmla="*/ 8618706 w 9135495"/>
              <a:gd name="connsiteY10" fmla="*/ 1527242 h 3842426"/>
              <a:gd name="connsiteX11" fmla="*/ 8881352 w 9135495"/>
              <a:gd name="connsiteY11" fmla="*/ 1741251 h 3842426"/>
              <a:gd name="connsiteX12" fmla="*/ 9046722 w 9135495"/>
              <a:gd name="connsiteY12" fmla="*/ 1964988 h 3842426"/>
              <a:gd name="connsiteX13" fmla="*/ 9095361 w 9135495"/>
              <a:gd name="connsiteY13" fmla="*/ 2266545 h 3842426"/>
              <a:gd name="connsiteX14" fmla="*/ 9124543 w 9135495"/>
              <a:gd name="connsiteY14" fmla="*/ 2723746 h 3842426"/>
              <a:gd name="connsiteX15" fmla="*/ 8900808 w 9135495"/>
              <a:gd name="connsiteY15" fmla="*/ 3297676 h 3842426"/>
              <a:gd name="connsiteX16" fmla="*/ 8103140 w 9135495"/>
              <a:gd name="connsiteY16" fmla="*/ 3696511 h 3842426"/>
              <a:gd name="connsiteX17" fmla="*/ 6108970 w 9135495"/>
              <a:gd name="connsiteY17" fmla="*/ 3842426 h 3842426"/>
              <a:gd name="connsiteX18" fmla="*/ 3229582 w 9135495"/>
              <a:gd name="connsiteY18" fmla="*/ 3842426 h 3842426"/>
              <a:gd name="connsiteX19" fmla="*/ 826850 w 9135495"/>
              <a:gd name="connsiteY19" fmla="*/ 3570051 h 3842426"/>
              <a:gd name="connsiteX20" fmla="*/ 233464 w 9135495"/>
              <a:gd name="connsiteY20" fmla="*/ 3083668 h 3842426"/>
              <a:gd name="connsiteX21" fmla="*/ 0 w 9135495"/>
              <a:gd name="connsiteY21" fmla="*/ 2597286 h 3842426"/>
              <a:gd name="connsiteX22" fmla="*/ 19454 w 9135495"/>
              <a:gd name="connsiteY22" fmla="*/ 2120629 h 3842426"/>
              <a:gd name="connsiteX23" fmla="*/ 350195 w 9135495"/>
              <a:gd name="connsiteY23" fmla="*/ 1459149 h 3842426"/>
              <a:gd name="connsiteX24" fmla="*/ 797667 w 9135495"/>
              <a:gd name="connsiteY24" fmla="*/ 1274324 h 3842426"/>
              <a:gd name="connsiteX25" fmla="*/ 1439693 w 9135495"/>
              <a:gd name="connsiteY25" fmla="*/ 1206230 h 3842426"/>
              <a:gd name="connsiteX26" fmla="*/ 1712067 w 9135495"/>
              <a:gd name="connsiteY26" fmla="*/ 1225685 h 3842426"/>
              <a:gd name="connsiteX27" fmla="*/ 1984442 w 9135495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618706 w 9152102"/>
              <a:gd name="connsiteY10" fmla="*/ 152724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79795 w 9152102"/>
              <a:gd name="connsiteY10" fmla="*/ 1517514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89523 w 9152102"/>
              <a:gd name="connsiteY10" fmla="*/ 1507787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900808 w 9152102"/>
              <a:gd name="connsiteY15" fmla="*/ 3297676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81353 w 9152102"/>
              <a:gd name="connsiteY15" fmla="*/ 3278221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50195 w 9152102"/>
              <a:gd name="connsiteY23" fmla="*/ 1459149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69650 w 9152102"/>
              <a:gd name="connsiteY23" fmla="*/ 1478604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42426"/>
              <a:gd name="connsiteX1" fmla="*/ 2840476 w 9152102"/>
              <a:gd name="connsiteY1" fmla="*/ 535022 h 3842426"/>
              <a:gd name="connsiteX2" fmla="*/ 3161488 w 9152102"/>
              <a:gd name="connsiteY2" fmla="*/ 350196 h 3842426"/>
              <a:gd name="connsiteX3" fmla="*/ 3754875 w 9152102"/>
              <a:gd name="connsiteY3" fmla="*/ 77822 h 3842426"/>
              <a:gd name="connsiteX4" fmla="*/ 4445539 w 9152102"/>
              <a:gd name="connsiteY4" fmla="*/ 0 h 3842426"/>
              <a:gd name="connsiteX5" fmla="*/ 5009745 w 9152102"/>
              <a:gd name="connsiteY5" fmla="*/ 29184 h 3842426"/>
              <a:gd name="connsiteX6" fmla="*/ 5476672 w 9152102"/>
              <a:gd name="connsiteY6" fmla="*/ 155643 h 3842426"/>
              <a:gd name="connsiteX7" fmla="*/ 5924144 w 9152102"/>
              <a:gd name="connsiteY7" fmla="*/ 359924 h 3842426"/>
              <a:gd name="connsiteX8" fmla="*/ 7033097 w 9152102"/>
              <a:gd name="connsiteY8" fmla="*/ 1274323 h 3842426"/>
              <a:gd name="connsiteX9" fmla="*/ 7928043 w 9152102"/>
              <a:gd name="connsiteY9" fmla="*/ 1371601 h 3842426"/>
              <a:gd name="connsiteX10" fmla="*/ 8521429 w 9152102"/>
              <a:gd name="connsiteY10" fmla="*/ 1488332 h 3842426"/>
              <a:gd name="connsiteX11" fmla="*/ 8881352 w 9152102"/>
              <a:gd name="connsiteY11" fmla="*/ 1741251 h 3842426"/>
              <a:gd name="connsiteX12" fmla="*/ 9046722 w 9152102"/>
              <a:gd name="connsiteY12" fmla="*/ 1964988 h 3842426"/>
              <a:gd name="connsiteX13" fmla="*/ 9144000 w 9152102"/>
              <a:gd name="connsiteY13" fmla="*/ 2422188 h 3842426"/>
              <a:gd name="connsiteX14" fmla="*/ 9124543 w 9152102"/>
              <a:gd name="connsiteY14" fmla="*/ 2723746 h 3842426"/>
              <a:gd name="connsiteX15" fmla="*/ 8871625 w 9152102"/>
              <a:gd name="connsiteY15" fmla="*/ 3249038 h 3842426"/>
              <a:gd name="connsiteX16" fmla="*/ 8103140 w 9152102"/>
              <a:gd name="connsiteY16" fmla="*/ 3696511 h 3842426"/>
              <a:gd name="connsiteX17" fmla="*/ 6108970 w 9152102"/>
              <a:gd name="connsiteY17" fmla="*/ 3842426 h 3842426"/>
              <a:gd name="connsiteX18" fmla="*/ 3229582 w 9152102"/>
              <a:gd name="connsiteY18" fmla="*/ 3842426 h 3842426"/>
              <a:gd name="connsiteX19" fmla="*/ 826850 w 9152102"/>
              <a:gd name="connsiteY19" fmla="*/ 3570051 h 3842426"/>
              <a:gd name="connsiteX20" fmla="*/ 233464 w 9152102"/>
              <a:gd name="connsiteY20" fmla="*/ 3083668 h 3842426"/>
              <a:gd name="connsiteX21" fmla="*/ 0 w 9152102"/>
              <a:gd name="connsiteY21" fmla="*/ 2597286 h 3842426"/>
              <a:gd name="connsiteX22" fmla="*/ 19454 w 9152102"/>
              <a:gd name="connsiteY22" fmla="*/ 2120629 h 3842426"/>
              <a:gd name="connsiteX23" fmla="*/ 389105 w 9152102"/>
              <a:gd name="connsiteY23" fmla="*/ 1468876 h 3842426"/>
              <a:gd name="connsiteX24" fmla="*/ 797667 w 9152102"/>
              <a:gd name="connsiteY24" fmla="*/ 1274324 h 3842426"/>
              <a:gd name="connsiteX25" fmla="*/ 1439693 w 9152102"/>
              <a:gd name="connsiteY25" fmla="*/ 1206230 h 3842426"/>
              <a:gd name="connsiteX26" fmla="*/ 1712067 w 9152102"/>
              <a:gd name="connsiteY26" fmla="*/ 1225685 h 3842426"/>
              <a:gd name="connsiteX27" fmla="*/ 1984442 w 9152102"/>
              <a:gd name="connsiteY27" fmla="*/ 1128409 h 3842426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6108970 w 9152102"/>
              <a:gd name="connsiteY17" fmla="*/ 3842426 h 3871609"/>
              <a:gd name="connsiteX18" fmla="*/ 4552544 w 9152102"/>
              <a:gd name="connsiteY18" fmla="*/ 3871609 h 3871609"/>
              <a:gd name="connsiteX19" fmla="*/ 826850 w 9152102"/>
              <a:gd name="connsiteY19" fmla="*/ 3570051 h 3871609"/>
              <a:gd name="connsiteX20" fmla="*/ 233464 w 9152102"/>
              <a:gd name="connsiteY20" fmla="*/ 3083668 h 3871609"/>
              <a:gd name="connsiteX21" fmla="*/ 0 w 9152102"/>
              <a:gd name="connsiteY21" fmla="*/ 2597286 h 3871609"/>
              <a:gd name="connsiteX22" fmla="*/ 19454 w 9152102"/>
              <a:gd name="connsiteY22" fmla="*/ 2120629 h 3871609"/>
              <a:gd name="connsiteX23" fmla="*/ 389105 w 9152102"/>
              <a:gd name="connsiteY23" fmla="*/ 1468876 h 3871609"/>
              <a:gd name="connsiteX24" fmla="*/ 797667 w 9152102"/>
              <a:gd name="connsiteY24" fmla="*/ 1274324 h 3871609"/>
              <a:gd name="connsiteX25" fmla="*/ 1439693 w 9152102"/>
              <a:gd name="connsiteY25" fmla="*/ 1206230 h 3871609"/>
              <a:gd name="connsiteX26" fmla="*/ 1712067 w 9152102"/>
              <a:gd name="connsiteY26" fmla="*/ 1225685 h 3871609"/>
              <a:gd name="connsiteX27" fmla="*/ 1984442 w 9152102"/>
              <a:gd name="connsiteY27" fmla="*/ 1128409 h 3871609"/>
              <a:gd name="connsiteX0" fmla="*/ 1984442 w 9152102"/>
              <a:gd name="connsiteY0" fmla="*/ 1128409 h 3871609"/>
              <a:gd name="connsiteX1" fmla="*/ 2840476 w 9152102"/>
              <a:gd name="connsiteY1" fmla="*/ 535022 h 3871609"/>
              <a:gd name="connsiteX2" fmla="*/ 3161488 w 9152102"/>
              <a:gd name="connsiteY2" fmla="*/ 350196 h 3871609"/>
              <a:gd name="connsiteX3" fmla="*/ 3754875 w 9152102"/>
              <a:gd name="connsiteY3" fmla="*/ 77822 h 3871609"/>
              <a:gd name="connsiteX4" fmla="*/ 4445539 w 9152102"/>
              <a:gd name="connsiteY4" fmla="*/ 0 h 3871609"/>
              <a:gd name="connsiteX5" fmla="*/ 5009745 w 9152102"/>
              <a:gd name="connsiteY5" fmla="*/ 29184 h 3871609"/>
              <a:gd name="connsiteX6" fmla="*/ 5476672 w 9152102"/>
              <a:gd name="connsiteY6" fmla="*/ 155643 h 3871609"/>
              <a:gd name="connsiteX7" fmla="*/ 5924144 w 9152102"/>
              <a:gd name="connsiteY7" fmla="*/ 359924 h 3871609"/>
              <a:gd name="connsiteX8" fmla="*/ 7033097 w 9152102"/>
              <a:gd name="connsiteY8" fmla="*/ 1274323 h 3871609"/>
              <a:gd name="connsiteX9" fmla="*/ 7928043 w 9152102"/>
              <a:gd name="connsiteY9" fmla="*/ 1371601 h 3871609"/>
              <a:gd name="connsiteX10" fmla="*/ 8521429 w 9152102"/>
              <a:gd name="connsiteY10" fmla="*/ 1488332 h 3871609"/>
              <a:gd name="connsiteX11" fmla="*/ 8881352 w 9152102"/>
              <a:gd name="connsiteY11" fmla="*/ 1741251 h 3871609"/>
              <a:gd name="connsiteX12" fmla="*/ 9046722 w 9152102"/>
              <a:gd name="connsiteY12" fmla="*/ 1964988 h 3871609"/>
              <a:gd name="connsiteX13" fmla="*/ 9144000 w 9152102"/>
              <a:gd name="connsiteY13" fmla="*/ 2422188 h 3871609"/>
              <a:gd name="connsiteX14" fmla="*/ 9124543 w 9152102"/>
              <a:gd name="connsiteY14" fmla="*/ 2723746 h 3871609"/>
              <a:gd name="connsiteX15" fmla="*/ 8871625 w 9152102"/>
              <a:gd name="connsiteY15" fmla="*/ 3249038 h 3871609"/>
              <a:gd name="connsiteX16" fmla="*/ 8103140 w 9152102"/>
              <a:gd name="connsiteY16" fmla="*/ 3696511 h 3871609"/>
              <a:gd name="connsiteX17" fmla="*/ 4552544 w 9152102"/>
              <a:gd name="connsiteY17" fmla="*/ 3871609 h 3871609"/>
              <a:gd name="connsiteX18" fmla="*/ 826850 w 9152102"/>
              <a:gd name="connsiteY18" fmla="*/ 3570051 h 3871609"/>
              <a:gd name="connsiteX19" fmla="*/ 233464 w 9152102"/>
              <a:gd name="connsiteY19" fmla="*/ 3083668 h 3871609"/>
              <a:gd name="connsiteX20" fmla="*/ 0 w 9152102"/>
              <a:gd name="connsiteY20" fmla="*/ 2597286 h 3871609"/>
              <a:gd name="connsiteX21" fmla="*/ 19454 w 9152102"/>
              <a:gd name="connsiteY21" fmla="*/ 2120629 h 3871609"/>
              <a:gd name="connsiteX22" fmla="*/ 389105 w 9152102"/>
              <a:gd name="connsiteY22" fmla="*/ 1468876 h 3871609"/>
              <a:gd name="connsiteX23" fmla="*/ 797667 w 9152102"/>
              <a:gd name="connsiteY23" fmla="*/ 1274324 h 3871609"/>
              <a:gd name="connsiteX24" fmla="*/ 1439693 w 9152102"/>
              <a:gd name="connsiteY24" fmla="*/ 1206230 h 3871609"/>
              <a:gd name="connsiteX25" fmla="*/ 1712067 w 9152102"/>
              <a:gd name="connsiteY25" fmla="*/ 1225685 h 3871609"/>
              <a:gd name="connsiteX26" fmla="*/ 1984442 w 9152102"/>
              <a:gd name="connsiteY26" fmla="*/ 1128409 h 387160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754875 w 9152102"/>
              <a:gd name="connsiteY3" fmla="*/ 778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83437 w 9152102"/>
              <a:gd name="connsiteY3" fmla="*/ 192122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63547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  <a:gd name="connsiteX0" fmla="*/ 1984442 w 9152102"/>
              <a:gd name="connsiteY0" fmla="*/ 1128409 h 3998069"/>
              <a:gd name="connsiteX1" fmla="*/ 2840476 w 9152102"/>
              <a:gd name="connsiteY1" fmla="*/ 535022 h 3998069"/>
              <a:gd name="connsiteX2" fmla="*/ 3161488 w 9152102"/>
              <a:gd name="connsiteY2" fmla="*/ 350196 h 3998069"/>
              <a:gd name="connsiteX3" fmla="*/ 3640575 w 9152102"/>
              <a:gd name="connsiteY3" fmla="*/ 120684 h 3998069"/>
              <a:gd name="connsiteX4" fmla="*/ 4445539 w 9152102"/>
              <a:gd name="connsiteY4" fmla="*/ 0 h 3998069"/>
              <a:gd name="connsiteX5" fmla="*/ 5009745 w 9152102"/>
              <a:gd name="connsiteY5" fmla="*/ 29184 h 3998069"/>
              <a:gd name="connsiteX6" fmla="*/ 5476672 w 9152102"/>
              <a:gd name="connsiteY6" fmla="*/ 155643 h 3998069"/>
              <a:gd name="connsiteX7" fmla="*/ 5924144 w 9152102"/>
              <a:gd name="connsiteY7" fmla="*/ 359924 h 3998069"/>
              <a:gd name="connsiteX8" fmla="*/ 7033097 w 9152102"/>
              <a:gd name="connsiteY8" fmla="*/ 1274323 h 3998069"/>
              <a:gd name="connsiteX9" fmla="*/ 7928043 w 9152102"/>
              <a:gd name="connsiteY9" fmla="*/ 1371601 h 3998069"/>
              <a:gd name="connsiteX10" fmla="*/ 8521429 w 9152102"/>
              <a:gd name="connsiteY10" fmla="*/ 1488332 h 3998069"/>
              <a:gd name="connsiteX11" fmla="*/ 8881352 w 9152102"/>
              <a:gd name="connsiteY11" fmla="*/ 1741251 h 3998069"/>
              <a:gd name="connsiteX12" fmla="*/ 9046722 w 9152102"/>
              <a:gd name="connsiteY12" fmla="*/ 1964988 h 3998069"/>
              <a:gd name="connsiteX13" fmla="*/ 9144000 w 9152102"/>
              <a:gd name="connsiteY13" fmla="*/ 2422188 h 3998069"/>
              <a:gd name="connsiteX14" fmla="*/ 9124543 w 9152102"/>
              <a:gd name="connsiteY14" fmla="*/ 2723746 h 3998069"/>
              <a:gd name="connsiteX15" fmla="*/ 8871625 w 9152102"/>
              <a:gd name="connsiteY15" fmla="*/ 3249038 h 3998069"/>
              <a:gd name="connsiteX16" fmla="*/ 8103140 w 9152102"/>
              <a:gd name="connsiteY16" fmla="*/ 3696511 h 3998069"/>
              <a:gd name="connsiteX17" fmla="*/ 4620637 w 9152102"/>
              <a:gd name="connsiteY17" fmla="*/ 3998069 h 3998069"/>
              <a:gd name="connsiteX18" fmla="*/ 826850 w 9152102"/>
              <a:gd name="connsiteY18" fmla="*/ 3570051 h 3998069"/>
              <a:gd name="connsiteX19" fmla="*/ 233464 w 9152102"/>
              <a:gd name="connsiteY19" fmla="*/ 3083668 h 3998069"/>
              <a:gd name="connsiteX20" fmla="*/ 0 w 9152102"/>
              <a:gd name="connsiteY20" fmla="*/ 2597286 h 3998069"/>
              <a:gd name="connsiteX21" fmla="*/ 19454 w 9152102"/>
              <a:gd name="connsiteY21" fmla="*/ 2120629 h 3998069"/>
              <a:gd name="connsiteX22" fmla="*/ 389105 w 9152102"/>
              <a:gd name="connsiteY22" fmla="*/ 1468876 h 3998069"/>
              <a:gd name="connsiteX23" fmla="*/ 797667 w 9152102"/>
              <a:gd name="connsiteY23" fmla="*/ 1274324 h 3998069"/>
              <a:gd name="connsiteX24" fmla="*/ 1439693 w 9152102"/>
              <a:gd name="connsiteY24" fmla="*/ 1206230 h 3998069"/>
              <a:gd name="connsiteX25" fmla="*/ 1712067 w 9152102"/>
              <a:gd name="connsiteY25" fmla="*/ 1225685 h 3998069"/>
              <a:gd name="connsiteX26" fmla="*/ 1984442 w 9152102"/>
              <a:gd name="connsiteY26" fmla="*/ 1128409 h 3998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152102" h="3998069">
                <a:moveTo>
                  <a:pt x="1984442" y="1128409"/>
                </a:moveTo>
                <a:lnTo>
                  <a:pt x="2840476" y="535022"/>
                </a:lnTo>
                <a:cubicBezTo>
                  <a:pt x="2850203" y="551235"/>
                  <a:pt x="3054484" y="411805"/>
                  <a:pt x="3161488" y="350196"/>
                </a:cubicBezTo>
                <a:cubicBezTo>
                  <a:pt x="3359284" y="259405"/>
                  <a:pt x="3398093" y="240050"/>
                  <a:pt x="3640575" y="120684"/>
                </a:cubicBezTo>
                <a:cubicBezTo>
                  <a:pt x="4086933" y="22698"/>
                  <a:pt x="4215318" y="25941"/>
                  <a:pt x="4445539" y="0"/>
                </a:cubicBezTo>
                <a:lnTo>
                  <a:pt x="5009745" y="29184"/>
                </a:lnTo>
                <a:lnTo>
                  <a:pt x="5476672" y="155643"/>
                </a:lnTo>
                <a:lnTo>
                  <a:pt x="5924144" y="359924"/>
                </a:lnTo>
                <a:lnTo>
                  <a:pt x="7033097" y="1274323"/>
                </a:lnTo>
                <a:lnTo>
                  <a:pt x="7928043" y="1371601"/>
                </a:lnTo>
                <a:cubicBezTo>
                  <a:pt x="8271754" y="1426724"/>
                  <a:pt x="8294450" y="1404026"/>
                  <a:pt x="8521429" y="1488332"/>
                </a:cubicBezTo>
                <a:cubicBezTo>
                  <a:pt x="8675450" y="1553183"/>
                  <a:pt x="8810016" y="1668293"/>
                  <a:pt x="8881352" y="1741251"/>
                </a:cubicBezTo>
                <a:cubicBezTo>
                  <a:pt x="8952688" y="1814209"/>
                  <a:pt x="9011054" y="1877439"/>
                  <a:pt x="9046722" y="1964988"/>
                </a:cubicBezTo>
                <a:cubicBezTo>
                  <a:pt x="9082390" y="2052537"/>
                  <a:pt x="9131030" y="2295728"/>
                  <a:pt x="9144000" y="2422188"/>
                </a:cubicBezTo>
                <a:cubicBezTo>
                  <a:pt x="9156970" y="2548648"/>
                  <a:pt x="9156968" y="2551891"/>
                  <a:pt x="9124543" y="2723746"/>
                </a:cubicBezTo>
                <a:cubicBezTo>
                  <a:pt x="9049965" y="3022060"/>
                  <a:pt x="8985114" y="3057728"/>
                  <a:pt x="8871625" y="3249038"/>
                </a:cubicBezTo>
                <a:cubicBezTo>
                  <a:pt x="8608979" y="3453319"/>
                  <a:pt x="8501973" y="3560323"/>
                  <a:pt x="8103140" y="3696511"/>
                </a:cubicBezTo>
                <a:lnTo>
                  <a:pt x="4620637" y="3998069"/>
                </a:lnTo>
                <a:cubicBezTo>
                  <a:pt x="3819726" y="3907277"/>
                  <a:pt x="1180289" y="3651116"/>
                  <a:pt x="826850" y="3570051"/>
                </a:cubicBezTo>
                <a:cubicBezTo>
                  <a:pt x="599872" y="3437106"/>
                  <a:pt x="479898" y="3362527"/>
                  <a:pt x="233464" y="3083668"/>
                </a:cubicBezTo>
                <a:cubicBezTo>
                  <a:pt x="116733" y="2902085"/>
                  <a:pt x="87549" y="2846962"/>
                  <a:pt x="0" y="2597286"/>
                </a:cubicBezTo>
                <a:cubicBezTo>
                  <a:pt x="6485" y="2350851"/>
                  <a:pt x="-6487" y="2308698"/>
                  <a:pt x="19454" y="2120629"/>
                </a:cubicBezTo>
                <a:cubicBezTo>
                  <a:pt x="113488" y="1815829"/>
                  <a:pt x="149156" y="1793132"/>
                  <a:pt x="389105" y="1468876"/>
                </a:cubicBezTo>
                <a:cubicBezTo>
                  <a:pt x="606356" y="1319719"/>
                  <a:pt x="648510" y="1335932"/>
                  <a:pt x="797667" y="1274324"/>
                </a:cubicBezTo>
                <a:lnTo>
                  <a:pt x="1439693" y="1206230"/>
                </a:lnTo>
                <a:lnTo>
                  <a:pt x="1712067" y="1225685"/>
                </a:lnTo>
                <a:lnTo>
                  <a:pt x="1984442" y="112840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Serbest Form: Şekil 12">
            <a:extLst>
              <a:ext uri="{FF2B5EF4-FFF2-40B4-BE49-F238E27FC236}">
                <a16:creationId xmlns:a16="http://schemas.microsoft.com/office/drawing/2014/main" id="{9C6F8007-3B09-4686-86AE-159E1E99F6F0}"/>
              </a:ext>
            </a:extLst>
          </p:cNvPr>
          <p:cNvSpPr/>
          <p:nvPr/>
        </p:nvSpPr>
        <p:spPr>
          <a:xfrm>
            <a:off x="2536487" y="1614791"/>
            <a:ext cx="4827351" cy="1177047"/>
          </a:xfrm>
          <a:custGeom>
            <a:avLst/>
            <a:gdLst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66153 w 4941651"/>
              <a:gd name="connsiteY8" fmla="*/ 165370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196502 w 4941651"/>
              <a:gd name="connsiteY9" fmla="*/ 389107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54877 w 4941651"/>
              <a:gd name="connsiteY4" fmla="*/ 272375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180945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05073 w 4941651"/>
              <a:gd name="connsiteY3" fmla="*/ 573932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13634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6809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48639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00401 w 4941651"/>
              <a:gd name="connsiteY5" fmla="*/ 29184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099226 h 1167319"/>
              <a:gd name="connsiteX1" fmla="*/ 4941651 w 4941651"/>
              <a:gd name="connsiteY1" fmla="*/ 1167319 h 1167319"/>
              <a:gd name="connsiteX2" fmla="*/ 4533090 w 4941651"/>
              <a:gd name="connsiteY2" fmla="*/ 856034 h 1167319"/>
              <a:gd name="connsiteX3" fmla="*/ 4124528 w 4941651"/>
              <a:gd name="connsiteY3" fmla="*/ 535021 h 1167319"/>
              <a:gd name="connsiteX4" fmla="*/ 3774333 w 4941651"/>
              <a:gd name="connsiteY4" fmla="*/ 291830 h 1167319"/>
              <a:gd name="connsiteX5" fmla="*/ 3287950 w 4941651"/>
              <a:gd name="connsiteY5" fmla="*/ 68095 h 1167319"/>
              <a:gd name="connsiteX6" fmla="*/ 2645924 w 4941651"/>
              <a:gd name="connsiteY6" fmla="*/ 0 h 1167319"/>
              <a:gd name="connsiteX7" fmla="*/ 2062264 w 4941651"/>
              <a:gd name="connsiteY7" fmla="*/ 58366 h 1167319"/>
              <a:gd name="connsiteX8" fmla="*/ 1595336 w 4941651"/>
              <a:gd name="connsiteY8" fmla="*/ 194553 h 1167319"/>
              <a:gd name="connsiteX9" fmla="*/ 1031132 w 4941651"/>
              <a:gd name="connsiteY9" fmla="*/ 505839 h 1167319"/>
              <a:gd name="connsiteX10" fmla="*/ 408562 w 4941651"/>
              <a:gd name="connsiteY10" fmla="*/ 875490 h 1167319"/>
              <a:gd name="connsiteX11" fmla="*/ 0 w 4941651"/>
              <a:gd name="connsiteY11" fmla="*/ 1099226 h 1167319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87950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941651"/>
              <a:gd name="connsiteY0" fmla="*/ 1108954 h 1177047"/>
              <a:gd name="connsiteX1" fmla="*/ 4941651 w 4941651"/>
              <a:gd name="connsiteY1" fmla="*/ 1177047 h 1177047"/>
              <a:gd name="connsiteX2" fmla="*/ 4533090 w 4941651"/>
              <a:gd name="connsiteY2" fmla="*/ 865762 h 1177047"/>
              <a:gd name="connsiteX3" fmla="*/ 4124528 w 4941651"/>
              <a:gd name="connsiteY3" fmla="*/ 544749 h 1177047"/>
              <a:gd name="connsiteX4" fmla="*/ 3774333 w 4941651"/>
              <a:gd name="connsiteY4" fmla="*/ 301558 h 1177047"/>
              <a:gd name="connsiteX5" fmla="*/ 3278222 w 4941651"/>
              <a:gd name="connsiteY5" fmla="*/ 77823 h 1177047"/>
              <a:gd name="connsiteX6" fmla="*/ 2684835 w 4941651"/>
              <a:gd name="connsiteY6" fmla="*/ 0 h 1177047"/>
              <a:gd name="connsiteX7" fmla="*/ 2062264 w 4941651"/>
              <a:gd name="connsiteY7" fmla="*/ 68094 h 1177047"/>
              <a:gd name="connsiteX8" fmla="*/ 1595336 w 4941651"/>
              <a:gd name="connsiteY8" fmla="*/ 204281 h 1177047"/>
              <a:gd name="connsiteX9" fmla="*/ 1031132 w 4941651"/>
              <a:gd name="connsiteY9" fmla="*/ 515567 h 1177047"/>
              <a:gd name="connsiteX10" fmla="*/ 408562 w 4941651"/>
              <a:gd name="connsiteY10" fmla="*/ 885218 h 1177047"/>
              <a:gd name="connsiteX11" fmla="*/ 0 w 4941651"/>
              <a:gd name="connsiteY11" fmla="*/ 1108954 h 1177047"/>
              <a:gd name="connsiteX0" fmla="*/ 0 w 4827351"/>
              <a:gd name="connsiteY0" fmla="*/ 1080379 h 1177047"/>
              <a:gd name="connsiteX1" fmla="*/ 4827351 w 4827351"/>
              <a:gd name="connsiteY1" fmla="*/ 1177047 h 1177047"/>
              <a:gd name="connsiteX2" fmla="*/ 4418790 w 4827351"/>
              <a:gd name="connsiteY2" fmla="*/ 865762 h 1177047"/>
              <a:gd name="connsiteX3" fmla="*/ 4010228 w 4827351"/>
              <a:gd name="connsiteY3" fmla="*/ 544749 h 1177047"/>
              <a:gd name="connsiteX4" fmla="*/ 3660033 w 4827351"/>
              <a:gd name="connsiteY4" fmla="*/ 301558 h 1177047"/>
              <a:gd name="connsiteX5" fmla="*/ 3163922 w 4827351"/>
              <a:gd name="connsiteY5" fmla="*/ 77823 h 1177047"/>
              <a:gd name="connsiteX6" fmla="*/ 2570535 w 4827351"/>
              <a:gd name="connsiteY6" fmla="*/ 0 h 1177047"/>
              <a:gd name="connsiteX7" fmla="*/ 1947964 w 4827351"/>
              <a:gd name="connsiteY7" fmla="*/ 68094 h 1177047"/>
              <a:gd name="connsiteX8" fmla="*/ 1481036 w 4827351"/>
              <a:gd name="connsiteY8" fmla="*/ 204281 h 1177047"/>
              <a:gd name="connsiteX9" fmla="*/ 916832 w 4827351"/>
              <a:gd name="connsiteY9" fmla="*/ 515567 h 1177047"/>
              <a:gd name="connsiteX10" fmla="*/ 294262 w 4827351"/>
              <a:gd name="connsiteY10" fmla="*/ 885218 h 1177047"/>
              <a:gd name="connsiteX11" fmla="*/ 0 w 4827351"/>
              <a:gd name="connsiteY11" fmla="*/ 1080379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27351" h="1177047">
                <a:moveTo>
                  <a:pt x="0" y="1080379"/>
                </a:moveTo>
                <a:lnTo>
                  <a:pt x="4827351" y="1177047"/>
                </a:lnTo>
                <a:lnTo>
                  <a:pt x="4418790" y="865762"/>
                </a:lnTo>
                <a:cubicBezTo>
                  <a:pt x="4230722" y="680937"/>
                  <a:pt x="4139930" y="651753"/>
                  <a:pt x="4010228" y="544749"/>
                </a:cubicBezTo>
                <a:lnTo>
                  <a:pt x="3660033" y="301558"/>
                </a:lnTo>
                <a:cubicBezTo>
                  <a:pt x="3468722" y="188069"/>
                  <a:pt x="3442781" y="181584"/>
                  <a:pt x="3163922" y="77823"/>
                </a:cubicBezTo>
                <a:cubicBezTo>
                  <a:pt x="3027734" y="55125"/>
                  <a:pt x="2852637" y="3242"/>
                  <a:pt x="2570535" y="0"/>
                </a:cubicBezTo>
                <a:cubicBezTo>
                  <a:pt x="2375982" y="19455"/>
                  <a:pt x="2191155" y="9728"/>
                  <a:pt x="1947964" y="68094"/>
                </a:cubicBezTo>
                <a:cubicBezTo>
                  <a:pt x="1792321" y="113490"/>
                  <a:pt x="1704772" y="119974"/>
                  <a:pt x="1481036" y="204281"/>
                </a:cubicBezTo>
                <a:cubicBezTo>
                  <a:pt x="1292968" y="298315"/>
                  <a:pt x="1104900" y="411805"/>
                  <a:pt x="916832" y="515567"/>
                </a:cubicBezTo>
                <a:lnTo>
                  <a:pt x="294262" y="885218"/>
                </a:lnTo>
                <a:lnTo>
                  <a:pt x="0" y="108037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6DE95437-2B35-4C1B-9EC6-E4D6F4539A3B}"/>
              </a:ext>
            </a:extLst>
          </p:cNvPr>
          <p:cNvCxnSpPr>
            <a:cxnSpLocks/>
          </p:cNvCxnSpPr>
          <p:nvPr/>
        </p:nvCxnSpPr>
        <p:spPr>
          <a:xfrm>
            <a:off x="4893012" y="1614791"/>
            <a:ext cx="0" cy="278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19B213-1A45-4A65-AB98-C99664F3EE3E}"/>
              </a:ext>
            </a:extLst>
          </p:cNvPr>
          <p:cNvCxnSpPr>
            <a:cxnSpLocks/>
          </p:cNvCxnSpPr>
          <p:nvPr/>
        </p:nvCxnSpPr>
        <p:spPr>
          <a:xfrm>
            <a:off x="2772383" y="4396902"/>
            <a:ext cx="459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y 20">
            <a:extLst>
              <a:ext uri="{FF2B5EF4-FFF2-40B4-BE49-F238E27FC236}">
                <a16:creationId xmlns:a16="http://schemas.microsoft.com/office/drawing/2014/main" id="{C21C2880-A209-417D-BAEB-9FA04663DE68}"/>
              </a:ext>
            </a:extLst>
          </p:cNvPr>
          <p:cNvSpPr/>
          <p:nvPr/>
        </p:nvSpPr>
        <p:spPr>
          <a:xfrm rot="1324488">
            <a:off x="7058110" y="2962516"/>
            <a:ext cx="575828" cy="132508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Ay 22">
            <a:extLst>
              <a:ext uri="{FF2B5EF4-FFF2-40B4-BE49-F238E27FC236}">
                <a16:creationId xmlns:a16="http://schemas.microsoft.com/office/drawing/2014/main" id="{DA7D0629-0D22-4B00-BAB7-6EE7AE6BB149}"/>
              </a:ext>
            </a:extLst>
          </p:cNvPr>
          <p:cNvSpPr/>
          <p:nvPr/>
        </p:nvSpPr>
        <p:spPr>
          <a:xfrm rot="20736285" flipH="1">
            <a:off x="2477509" y="2883601"/>
            <a:ext cx="582811" cy="146383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3570777-2DE3-4D06-949A-FE904DAE9701}"/>
              </a:ext>
            </a:extLst>
          </p:cNvPr>
          <p:cNvSpPr/>
          <p:nvPr/>
        </p:nvSpPr>
        <p:spPr>
          <a:xfrm>
            <a:off x="778933" y="2975503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0E8A2B0-2E69-420A-A691-2F193762C68F}"/>
              </a:ext>
            </a:extLst>
          </p:cNvPr>
          <p:cNvSpPr/>
          <p:nvPr/>
        </p:nvSpPr>
        <p:spPr>
          <a:xfrm>
            <a:off x="7467601" y="3098800"/>
            <a:ext cx="1829902" cy="184573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F0037AE9-995D-4545-853F-361448AFC361}"/>
              </a:ext>
            </a:extLst>
          </p:cNvPr>
          <p:cNvSpPr txBox="1"/>
          <p:nvPr/>
        </p:nvSpPr>
        <p:spPr>
          <a:xfrm>
            <a:off x="1878404" y="564636"/>
            <a:ext cx="6029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400" dirty="0">
                <a:solidFill>
                  <a:srgbClr val="FF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ÇİZ – KES – TAK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9EC7C2CE-1858-46EB-9047-82E05FAE73ED}"/>
              </a:ext>
            </a:extLst>
          </p:cNvPr>
          <p:cNvSpPr txBox="1"/>
          <p:nvPr/>
        </p:nvSpPr>
        <p:spPr>
          <a:xfrm>
            <a:off x="3085166" y="88182"/>
            <a:ext cx="3254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BİR BEZ ÜZERİNE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C9F0BF35-71FA-42AD-9CEA-F614921D47C3}"/>
              </a:ext>
            </a:extLst>
          </p:cNvPr>
          <p:cNvSpPr txBox="1"/>
          <p:nvPr/>
        </p:nvSpPr>
        <p:spPr>
          <a:xfrm>
            <a:off x="2921966" y="5813015"/>
            <a:ext cx="485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TAKSİ MODELLİ </a:t>
            </a:r>
          </a:p>
          <a:p>
            <a:pPr algn="ctr"/>
            <a:r>
              <a:rPr lang="tr-TR" sz="2000" dirty="0">
                <a:solidFill>
                  <a:srgbClr val="FF0000"/>
                </a:solidFill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ÇOCUK PANDEMİ CORONA MASKESİ</a:t>
            </a:r>
          </a:p>
        </p:txBody>
      </p:sp>
    </p:spTree>
    <p:extLst>
      <p:ext uri="{BB962C8B-B14F-4D97-AF65-F5344CB8AC3E}">
        <p14:creationId xmlns:p14="http://schemas.microsoft.com/office/powerpoint/2010/main" val="217074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1502</TotalTime>
  <Words>131</Words>
  <Application>Microsoft Office PowerPoint</Application>
  <PresentationFormat>Özel</PresentationFormat>
  <Paragraphs>33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4" baseType="lpstr">
      <vt:lpstr>Agent Orange</vt:lpstr>
      <vt:lpstr>Arial</vt:lpstr>
      <vt:lpstr>Calibri</vt:lpstr>
      <vt:lpstr>Calibri Light</vt:lpstr>
      <vt:lpstr>Comic Sans MS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Burhan Demir</cp:lastModifiedBy>
  <cp:revision>345</cp:revision>
  <dcterms:created xsi:type="dcterms:W3CDTF">2020-06-18T15:40:06Z</dcterms:created>
  <dcterms:modified xsi:type="dcterms:W3CDTF">2020-08-24T18:50:13Z</dcterms:modified>
</cp:coreProperties>
</file>