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72" r:id="rId3"/>
    <p:sldId id="261" r:id="rId4"/>
    <p:sldId id="273" r:id="rId5"/>
    <p:sldId id="263" r:id="rId6"/>
    <p:sldId id="264" r:id="rId7"/>
    <p:sldId id="265" r:id="rId8"/>
    <p:sldId id="266" r:id="rId9"/>
    <p:sldId id="267" r:id="rId10"/>
    <p:sldId id="268" r:id="rId11"/>
    <p:sldId id="274" r:id="rId12"/>
  </p:sldIdLst>
  <p:sldSz cx="12192000" cy="6858000"/>
  <p:notesSz cx="6858000" cy="9144000"/>
  <p:defaultTextStyle>
    <a:defPPr>
      <a:defRPr lang="tr-T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83" autoAdjust="0"/>
  </p:normalViewPr>
  <p:slideViewPr>
    <p:cSldViewPr snapToGrid="0">
      <p:cViewPr varScale="1">
        <p:scale>
          <a:sx n="58" d="100"/>
          <a:sy n="58" d="100"/>
        </p:scale>
        <p:origin x="108" y="12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5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1243AA2-649A-4A22-A3F8-3B6B6E79DB83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dirty="0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noProof="0" smtClean="0"/>
              <a:t>Asıl metin stillerini düzenle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  <a:endParaRPr lang="tr-TR" noProof="0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18438ED-6492-4E1E-8A14-7FE8D23AAC7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04405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5D3BB-6125-4DA3-8A3C-C02125EE2358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59C7D-56AB-4F7E-940C-E87F132009EE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0091858"/>
      </p:ext>
    </p:extLst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0C37-4D7A-40BE-B40F-A5A475F1B1C0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4169E-D2F0-4B33-9071-98F1754272B7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3250634"/>
      </p:ext>
    </p:extLst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FEC3E-D159-494D-AC53-AAA590D7D654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9DFE6-CE48-4A4B-9471-6285D537ECE5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30832673"/>
      </p:ext>
    </p:extLst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7BB94-FC94-4B6F-9B52-5692F814A2E2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BFDC6-3224-42DB-8E81-1A399C69AED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04750884"/>
      </p:ext>
    </p:extLst>
  </p:cSld>
  <p:clrMapOvr>
    <a:masterClrMapping/>
  </p:clrMapOvr>
  <p:transition spd="slow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40FA2-4EAD-461C-B8C4-E15A3A23E437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8AD38-F886-4D7B-80D8-F21CCC5FDE4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08887041"/>
      </p:ext>
    </p:extLst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AD939-DD38-4F69-A310-433108D8B529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43BBE-9599-48C1-8B79-A28BB16BF74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76375026"/>
      </p:ext>
    </p:extLst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9EA90-3434-4254-828F-D9B9E738E025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C30DF-421F-4C7B-B711-0435A4AB894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6987914"/>
      </p:ext>
    </p:extLst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6F978-0C45-4DE3-B7D7-EDE24481E964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6BFA3-57D4-40E1-99DA-3DFC2037287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574115"/>
      </p:ext>
    </p:extLst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738A3-8456-4F7E-9B6F-1C1B754C1A68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4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1355-AD6A-4FCE-B5FC-DE58301B18C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6402195"/>
      </p:ext>
    </p:extLst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2F897-3942-4BDA-B3BB-D65A45CA5134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253F6-032D-44A0-ADD9-2FB92B61C97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26314730"/>
      </p:ext>
    </p:extLst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A15B2-C93F-4794-92A1-89DBA7484BA6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33484-6B76-4E2F-B9B1-D1E1D329038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9048509"/>
      </p:ext>
    </p:extLst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90016-DFB1-47F9-B839-9C3FC92112EB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C06B-33DC-4A5B-AAC6-3FAC5AFCEDB6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56339500"/>
      </p:ext>
    </p:extLst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7A0AF-A083-4C5E-BEFD-21CBFC93BBAF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176AD-59F5-4C38-93B3-D938EDD4CA6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8235381"/>
      </p:ext>
    </p:extLst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CB072-A318-49E8-9F9C-B8625DDFEDF9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56E9D-C125-4148-AC5C-F377972C7BD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6425255"/>
      </p:ext>
    </p:extLst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F958-BD67-482A-8002-3D940CC05EA4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E5719-8583-4E4B-8376-C22FC610C2A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0613965"/>
      </p:ext>
    </p:extLst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FE3EB-CB1E-4385-B432-B9FA3BD90459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6EE01-99B7-4D96-8604-D67D70C1443A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02288550"/>
      </p:ext>
    </p:extLst>
  </p:cSld>
  <p:clrMapOvr>
    <a:masterClrMapping/>
  </p:clrMapOvr>
  <p:transition spd="slow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E2F0F-98EC-46FD-A157-C1DBB843A20A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AC21D-8170-4989-BA59-4326B265DF14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80632508"/>
      </p:ext>
    </p:extLst>
  </p:cSld>
  <p:clrMapOvr>
    <a:masterClrMapping/>
  </p:clrMapOvr>
  <p:transition spd="slow"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47D9-2823-437E-9E63-599D24D76431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8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6738D-8021-4D7C-B673-D24679AEACCB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97615543"/>
      </p:ext>
    </p:extLst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C5572-4784-45F9-A6E4-DD498DD4EDAF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4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3200B-EF4C-4E3C-AAD3-C2FD38FCC6A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27221244"/>
      </p:ext>
    </p:extLst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31F78-77DC-4015-B607-0831200E5216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3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46C4B-B2A2-4721-A79D-B2AC97A92B21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06071030"/>
      </p:ext>
    </p:extLst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FC8EA-6187-4F4A-9413-5222C9D2791B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AC1F3-05A1-4FD3-B759-887A417447A4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85735089"/>
      </p:ext>
    </p:extLst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tr-TR" noProof="0" smtClean="0"/>
              <a:t>Resim eklemek için simgeyi tıklatın</a:t>
            </a:r>
            <a:endParaRPr lang="tr-TR" noProof="0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F4F1-83C5-4A3C-9215-DBCDC9CB7DBC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6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AC221-F5DB-4622-9177-872F178DF0CB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62796833"/>
      </p:ext>
    </p:extLst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Başlık Yer Tutucusu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1027" name="Metin Yer Tutucusu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CF335C-EC90-44AB-9F33-A9452B978287}" type="datetimeFigureOut">
              <a:rPr lang="tr-TR"/>
              <a:pPr>
                <a:defRPr/>
              </a:pPr>
              <a:t>20.08.2020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8287BD-D7D6-4F92-AB01-C4808F334ED6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/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C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Başlık Yer Tutucusu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başlık stili için tıklatın</a:t>
            </a:r>
          </a:p>
        </p:txBody>
      </p:sp>
      <p:sp>
        <p:nvSpPr>
          <p:cNvPr id="2051" name="Metin Yer Tutucusu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 smtClean="0"/>
              <a:t>Asıl metin stillerini düzenle</a:t>
            </a:r>
          </a:p>
          <a:p>
            <a:pPr lvl="1"/>
            <a:r>
              <a:rPr lang="tr-TR" altLang="tr-TR" smtClean="0"/>
              <a:t>İkinci düzey</a:t>
            </a:r>
          </a:p>
          <a:p>
            <a:pPr lvl="2"/>
            <a:r>
              <a:rPr lang="tr-TR" altLang="tr-TR" smtClean="0"/>
              <a:t>Üçüncü düzey</a:t>
            </a:r>
          </a:p>
          <a:p>
            <a:pPr lvl="3"/>
            <a:r>
              <a:rPr lang="tr-TR" altLang="tr-TR" smtClean="0"/>
              <a:t>Dördüncü düzey</a:t>
            </a:r>
          </a:p>
          <a:p>
            <a:pPr lvl="4"/>
            <a:r>
              <a:rPr lang="tr-TR" altLang="tr-TR" smtClean="0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FB50986F-63DB-4219-A835-CB14165AF3FD}" type="datetimeFigureOut">
              <a:rPr lang="tr-TR"/>
              <a:pPr>
                <a:defRPr/>
              </a:pPr>
              <a:t>20.08.2020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defRPr>
            </a:lvl1pPr>
          </a:lstStyle>
          <a:p>
            <a:pPr>
              <a:defRPr/>
            </a:pPr>
            <a:fld id="{B638692A-7777-4119-A3E4-D501958BD8D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 spd="slow" advClick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3.wav"/><Relationship Id="rId13" Type="http://schemas.openxmlformats.org/officeDocument/2006/relationships/image" Target="../media/image6.emf"/><Relationship Id="rId3" Type="http://schemas.openxmlformats.org/officeDocument/2006/relationships/image" Target="../media/image1.tmp"/><Relationship Id="rId7" Type="http://schemas.openxmlformats.org/officeDocument/2006/relationships/slide" Target="slide3.xml"/><Relationship Id="rId12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11" Type="http://schemas.openxmlformats.org/officeDocument/2006/relationships/image" Target="../media/image4.png"/><Relationship Id="rId5" Type="http://schemas.openxmlformats.org/officeDocument/2006/relationships/audio" Target="../media/audio2.wav"/><Relationship Id="rId10" Type="http://schemas.openxmlformats.org/officeDocument/2006/relationships/image" Target="../media/image3.tmp"/><Relationship Id="rId4" Type="http://schemas.openxmlformats.org/officeDocument/2006/relationships/slide" Target="slide4.xml"/><Relationship Id="rId9" Type="http://schemas.openxmlformats.org/officeDocument/2006/relationships/hyperlink" Target="https://www.facebook.com/groups/851034761970872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.tmp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facebook.com/groups/851034761970872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image" Target="../media/image12.tmp"/><Relationship Id="rId3" Type="http://schemas.openxmlformats.org/officeDocument/2006/relationships/image" Target="../media/image7.tmp"/><Relationship Id="rId7" Type="http://schemas.openxmlformats.org/officeDocument/2006/relationships/image" Target="../media/image9.tmp"/><Relationship Id="rId12" Type="http://schemas.openxmlformats.org/officeDocument/2006/relationships/audio" Target="../media/audio9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11.tmp"/><Relationship Id="rId5" Type="http://schemas.openxmlformats.org/officeDocument/2006/relationships/image" Target="../media/image8.tmp"/><Relationship Id="rId15" Type="http://schemas.openxmlformats.org/officeDocument/2006/relationships/image" Target="../media/image5.png"/><Relationship Id="rId10" Type="http://schemas.openxmlformats.org/officeDocument/2006/relationships/audio" Target="../media/audio8.wav"/><Relationship Id="rId4" Type="http://schemas.openxmlformats.org/officeDocument/2006/relationships/audio" Target="../media/audio5.wav"/><Relationship Id="rId9" Type="http://schemas.openxmlformats.org/officeDocument/2006/relationships/image" Target="../media/image10.tmp"/><Relationship Id="rId1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7.wav"/><Relationship Id="rId13" Type="http://schemas.openxmlformats.org/officeDocument/2006/relationships/image" Target="../media/image12.tmp"/><Relationship Id="rId3" Type="http://schemas.openxmlformats.org/officeDocument/2006/relationships/image" Target="../media/image7.tmp"/><Relationship Id="rId7" Type="http://schemas.openxmlformats.org/officeDocument/2006/relationships/image" Target="../media/image9.tmp"/><Relationship Id="rId12" Type="http://schemas.openxmlformats.org/officeDocument/2006/relationships/audio" Target="../media/audio9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6.wav"/><Relationship Id="rId11" Type="http://schemas.openxmlformats.org/officeDocument/2006/relationships/image" Target="../media/image11.tmp"/><Relationship Id="rId5" Type="http://schemas.openxmlformats.org/officeDocument/2006/relationships/image" Target="../media/image8.tmp"/><Relationship Id="rId15" Type="http://schemas.openxmlformats.org/officeDocument/2006/relationships/image" Target="../media/image5.png"/><Relationship Id="rId10" Type="http://schemas.openxmlformats.org/officeDocument/2006/relationships/audio" Target="../media/audio8.wav"/><Relationship Id="rId4" Type="http://schemas.openxmlformats.org/officeDocument/2006/relationships/audio" Target="../media/audio5.wav"/><Relationship Id="rId9" Type="http://schemas.openxmlformats.org/officeDocument/2006/relationships/image" Target="../media/image10.tmp"/><Relationship Id="rId1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image" Target="../media/image10.tmp"/><Relationship Id="rId12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mp"/><Relationship Id="rId11" Type="http://schemas.openxmlformats.org/officeDocument/2006/relationships/image" Target="../media/image13.png"/><Relationship Id="rId5" Type="http://schemas.openxmlformats.org/officeDocument/2006/relationships/image" Target="../media/image8.tmp"/><Relationship Id="rId10" Type="http://schemas.openxmlformats.org/officeDocument/2006/relationships/audio" Target="../media/audio5.wav"/><Relationship Id="rId4" Type="http://schemas.openxmlformats.org/officeDocument/2006/relationships/audio" Target="../media/audio11.wav"/><Relationship Id="rId9" Type="http://schemas.openxmlformats.org/officeDocument/2006/relationships/image" Target="../media/image12.tm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image" Target="../media/image10.tmp"/><Relationship Id="rId12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11" Type="http://schemas.openxmlformats.org/officeDocument/2006/relationships/image" Target="../media/image13.png"/><Relationship Id="rId5" Type="http://schemas.openxmlformats.org/officeDocument/2006/relationships/image" Target="../media/image9.tmp"/><Relationship Id="rId10" Type="http://schemas.openxmlformats.org/officeDocument/2006/relationships/audio" Target="../media/audio7.wav"/><Relationship Id="rId4" Type="http://schemas.openxmlformats.org/officeDocument/2006/relationships/image" Target="../media/image8.tmp"/><Relationship Id="rId9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image" Target="../media/image10.tmp"/><Relationship Id="rId12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mp"/><Relationship Id="rId11" Type="http://schemas.openxmlformats.org/officeDocument/2006/relationships/image" Target="../media/image13.png"/><Relationship Id="rId5" Type="http://schemas.openxmlformats.org/officeDocument/2006/relationships/audio" Target="../media/audio11.wav"/><Relationship Id="rId10" Type="http://schemas.openxmlformats.org/officeDocument/2006/relationships/audio" Target="../media/audio6.wav"/><Relationship Id="rId4" Type="http://schemas.openxmlformats.org/officeDocument/2006/relationships/image" Target="../media/image8.tmp"/><Relationship Id="rId9" Type="http://schemas.openxmlformats.org/officeDocument/2006/relationships/image" Target="../media/image12.tm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image" Target="../media/image10.tmp"/><Relationship Id="rId12" Type="http://schemas.openxmlformats.org/officeDocument/2006/relationships/image" Target="../media/image4.pn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mp"/><Relationship Id="rId11" Type="http://schemas.openxmlformats.org/officeDocument/2006/relationships/image" Target="../media/image13.png"/><Relationship Id="rId5" Type="http://schemas.openxmlformats.org/officeDocument/2006/relationships/image" Target="../media/image8.tmp"/><Relationship Id="rId10" Type="http://schemas.openxmlformats.org/officeDocument/2006/relationships/audio" Target="../media/audio4.wav"/><Relationship Id="rId4" Type="http://schemas.openxmlformats.org/officeDocument/2006/relationships/audio" Target="../media/audio10.wav"/><Relationship Id="rId9" Type="http://schemas.openxmlformats.org/officeDocument/2006/relationships/image" Target="../media/image12.tm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1.wav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image" Target="../media/image11.tmp"/><Relationship Id="rId12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tmp"/><Relationship Id="rId11" Type="http://schemas.openxmlformats.org/officeDocument/2006/relationships/image" Target="../media/image13.png"/><Relationship Id="rId5" Type="http://schemas.openxmlformats.org/officeDocument/2006/relationships/image" Target="../media/image9.tmp"/><Relationship Id="rId10" Type="http://schemas.openxmlformats.org/officeDocument/2006/relationships/audio" Target="../media/audio9.wav"/><Relationship Id="rId4" Type="http://schemas.openxmlformats.org/officeDocument/2006/relationships/image" Target="../media/image8.tmp"/><Relationship Id="rId9" Type="http://schemas.openxmlformats.org/officeDocument/2006/relationships/image" Target="../media/image12.tm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mp"/><Relationship Id="rId13" Type="http://schemas.openxmlformats.org/officeDocument/2006/relationships/image" Target="../media/image5.png"/><Relationship Id="rId3" Type="http://schemas.openxmlformats.org/officeDocument/2006/relationships/image" Target="../media/image7.tmp"/><Relationship Id="rId7" Type="http://schemas.openxmlformats.org/officeDocument/2006/relationships/audio" Target="../media/audio11.wav"/><Relationship Id="rId12" Type="http://schemas.openxmlformats.org/officeDocument/2006/relationships/image" Target="../media/image4.pn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tmp"/><Relationship Id="rId11" Type="http://schemas.openxmlformats.org/officeDocument/2006/relationships/image" Target="../media/image13.png"/><Relationship Id="rId5" Type="http://schemas.openxmlformats.org/officeDocument/2006/relationships/image" Target="../media/image9.tmp"/><Relationship Id="rId10" Type="http://schemas.openxmlformats.org/officeDocument/2006/relationships/audio" Target="../media/audio8.wav"/><Relationship Id="rId4" Type="http://schemas.openxmlformats.org/officeDocument/2006/relationships/image" Target="../media/image8.tmp"/><Relationship Id="rId9" Type="http://schemas.openxmlformats.org/officeDocument/2006/relationships/image" Target="../media/image12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hlinkshowjump?jump=nextslide" highlightClick="1">
              <a:snd r:embed="rId2" name="typ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56" y="3755994"/>
            <a:ext cx="2062716" cy="16453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Resim 5">
            <a:hlinkClick r:id="rId4" action="ppaction://hlinksldjump" highlightClick="1">
              <a:snd r:embed="rId5" name="drumroll.wav"/>
            </a:hlinkClick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2044" y="3755994"/>
            <a:ext cx="2194551" cy="16453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Metin kutusu 6"/>
          <p:cNvSpPr txBox="1"/>
          <p:nvPr/>
        </p:nvSpPr>
        <p:spPr>
          <a:xfrm>
            <a:off x="910156" y="5584794"/>
            <a:ext cx="1811779" cy="552893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Turkish</a:t>
            </a:r>
            <a:endParaRPr lang="tr-TR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5001568" y="5584794"/>
            <a:ext cx="1811779" cy="552893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E</a:t>
            </a:r>
            <a:r>
              <a:rPr lang="tr-TR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nglish</a:t>
            </a:r>
            <a:endParaRPr lang="tr-TR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8990899" y="5584795"/>
            <a:ext cx="1811779" cy="552893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Practice</a:t>
            </a:r>
            <a:endParaRPr lang="tr-TR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/>
            </a:endParaRPr>
          </a:p>
        </p:txBody>
      </p:sp>
      <p:sp>
        <p:nvSpPr>
          <p:cNvPr id="10" name="Metin kutusu 9"/>
          <p:cNvSpPr txBox="1"/>
          <p:nvPr/>
        </p:nvSpPr>
        <p:spPr>
          <a:xfrm rot="20073293">
            <a:off x="7065559" y="3424662"/>
            <a:ext cx="1400166" cy="662665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3217"/>
              </a:avLst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Hazırlayan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Baki Çevik</a:t>
            </a:r>
            <a:endParaRPr lang="tr-TR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3" name="Resim 12" descr="Ekran Kırpma">
            <a:hlinkClick r:id="rId7" action="ppaction://hlinksldjump" highlightClick="1">
              <a:snd r:embed="rId8" name="coin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100" y="3796286"/>
            <a:ext cx="2062716" cy="164534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Resim 13" descr="Ekran Kırpma">
            <a:hlinkClick r:id="rId9" highlightClick="1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9407" y="1479281"/>
            <a:ext cx="2015173" cy="12762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" name="Metin kutusu 14"/>
          <p:cNvSpPr txBox="1"/>
          <p:nvPr/>
        </p:nvSpPr>
        <p:spPr>
          <a:xfrm>
            <a:off x="9499902" y="556720"/>
            <a:ext cx="2017901" cy="707934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Daha fazlası için</a:t>
            </a:r>
            <a:endParaRPr lang="tr-TR" sz="54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pic>
        <p:nvPicPr>
          <p:cNvPr id="4107" name="Resim 15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1735138"/>
            <a:ext cx="74930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Resim 16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1725613"/>
            <a:ext cx="750887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Resim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48700" y="73970"/>
            <a:ext cx="6680797" cy="30255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9" name="Metin kutusu 18"/>
          <p:cNvSpPr txBox="1"/>
          <p:nvPr/>
        </p:nvSpPr>
        <p:spPr>
          <a:xfrm rot="20372169">
            <a:off x="2961659" y="3012892"/>
            <a:ext cx="1661242" cy="1119293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5400" b="1" dirty="0">
                <a:latin typeface="+mn-lt"/>
              </a:rPr>
              <a:t>UNIT 1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5400" b="1" dirty="0">
                <a:solidFill>
                  <a:srgbClr val="FF0000"/>
                </a:solidFill>
                <a:latin typeface="+mn-lt"/>
              </a:rPr>
              <a:t>WORDS</a:t>
            </a:r>
            <a:endParaRPr lang="tr-TR" sz="54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omut Düğmesi: Ses 2">
            <a:hlinkClick r:id="" action="ppaction://noaction" highlightClick="1">
              <a:snd r:embed="rId2" name="applause.wav"/>
            </a:hlinkClick>
          </p:cNvPr>
          <p:cNvSpPr/>
          <p:nvPr/>
        </p:nvSpPr>
        <p:spPr>
          <a:xfrm>
            <a:off x="6656388" y="1679575"/>
            <a:ext cx="1041400" cy="1042988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2" name="Resim 1" descr="Ekran Kırpm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273050"/>
            <a:ext cx="10623550" cy="635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Resim 4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738" y="511175"/>
            <a:ext cx="842962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Resim 5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0675" y="501650"/>
            <a:ext cx="8429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Resim 6" descr="Ekran Kırpma">
            <a:hlinkClick r:id="rId6" highlightClick="1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324" y="2201152"/>
            <a:ext cx="1466983" cy="9290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Metin kutusu 7"/>
          <p:cNvSpPr txBox="1"/>
          <p:nvPr/>
        </p:nvSpPr>
        <p:spPr>
          <a:xfrm>
            <a:off x="873324" y="1679944"/>
            <a:ext cx="1505224" cy="349426"/>
          </a:xfrm>
          <a:prstGeom prst="rect">
            <a:avLst/>
          </a:prstGeom>
          <a:solidFill>
            <a:srgbClr val="FFFF00"/>
          </a:solidFill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Daha fazlası için</a:t>
            </a:r>
            <a:endParaRPr lang="tr-TR" sz="54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9" name="Metin kutusu 8"/>
          <p:cNvSpPr txBox="1"/>
          <p:nvPr/>
        </p:nvSpPr>
        <p:spPr>
          <a:xfrm rot="20073293">
            <a:off x="947769" y="576848"/>
            <a:ext cx="1400166" cy="662665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43217"/>
              </a:avLst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FF0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Hazırlayan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Baki Çevik</a:t>
            </a:r>
            <a:endParaRPr lang="tr-TR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>
            <a:hlinkClick r:id="" action="ppaction://noaction" highlightClick="1">
              <a:snd r:embed="rId2" name="football--_gb_1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18" y="1476230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" name="Resim 2" descr="Ekran Kırpma">
            <a:hlinkClick r:id="" action="ppaction://noaction" highlightClick="1">
              <a:snd r:embed="rId4" name="basketball--_gb_1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25" y="1476230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6" name="judo--_gb_1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485" y="1514139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8" name="tennis--_gb_1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49" y="4131806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10" name="volleyball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25" y="4195361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12" name="hockey--_gb_1.wav"/>
            </a:hlinkClick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485" y="4195361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4" name="Metin kutusu 13"/>
          <p:cNvSpPr txBox="1"/>
          <p:nvPr/>
        </p:nvSpPr>
        <p:spPr>
          <a:xfrm>
            <a:off x="2518614" y="232646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futbol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6609692" y="232646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basketbol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0079685" y="2310777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judo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Metin kutusu 34"/>
          <p:cNvSpPr txBox="1"/>
          <p:nvPr/>
        </p:nvSpPr>
        <p:spPr>
          <a:xfrm>
            <a:off x="2518614" y="4877155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tenis</a:t>
            </a:r>
            <a:endParaRPr lang="tr-T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Metin kutusu 35"/>
          <p:cNvSpPr txBox="1"/>
          <p:nvPr/>
        </p:nvSpPr>
        <p:spPr>
          <a:xfrm>
            <a:off x="6609692" y="4877155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voleybol</a:t>
            </a:r>
            <a:endParaRPr lang="tr-T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7" name="Metin kutusu 36"/>
          <p:cNvSpPr txBox="1"/>
          <p:nvPr/>
        </p:nvSpPr>
        <p:spPr>
          <a:xfrm>
            <a:off x="10079685" y="486147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hokey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Metin kutusu 37"/>
          <p:cNvSpPr txBox="1"/>
          <p:nvPr/>
        </p:nvSpPr>
        <p:spPr>
          <a:xfrm>
            <a:off x="4652211" y="481263"/>
            <a:ext cx="2104173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/>
              <a:t>SPORTS</a:t>
            </a:r>
            <a:endParaRPr lang="tr-TR" b="1" dirty="0"/>
          </a:p>
        </p:txBody>
      </p:sp>
      <p:sp>
        <p:nvSpPr>
          <p:cNvPr id="17" name="Yuvarlatılmış Dikdörtgen 16"/>
          <p:cNvSpPr/>
          <p:nvPr/>
        </p:nvSpPr>
        <p:spPr>
          <a:xfrm>
            <a:off x="539750" y="36513"/>
            <a:ext cx="2236788" cy="104933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5136" name="Resim 17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53988"/>
            <a:ext cx="842963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Resim 18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38" y="144463"/>
            <a:ext cx="842962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 descr="Ekran Kırpma">
            <a:hlinkClick r:id="" action="ppaction://noaction" highlightClick="1">
              <a:snd r:embed="rId2" name="football--_gb_1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18" y="1476230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3" name="Resim 2" descr="Ekran Kırpma">
            <a:hlinkClick r:id="" action="ppaction://noaction" highlightClick="1">
              <a:snd r:embed="rId4" name="basketball--_gb_1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25" y="1476230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6" name="judo--_gb_1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485" y="1514139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8" name="tennis--_gb_1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49" y="4131806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10" name="volleyball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825" y="4195361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12" name="hockey--_gb_1.wav"/>
            </a:hlinkClick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485" y="4195361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14" name="Metin kutusu 13"/>
          <p:cNvSpPr txBox="1"/>
          <p:nvPr/>
        </p:nvSpPr>
        <p:spPr>
          <a:xfrm>
            <a:off x="2518614" y="232646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football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Metin kutusu 14"/>
          <p:cNvSpPr txBox="1"/>
          <p:nvPr/>
        </p:nvSpPr>
        <p:spPr>
          <a:xfrm>
            <a:off x="6609692" y="232646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basketball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0079685" y="2310777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judo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Metin kutusu 34"/>
          <p:cNvSpPr txBox="1"/>
          <p:nvPr/>
        </p:nvSpPr>
        <p:spPr>
          <a:xfrm>
            <a:off x="2518614" y="4877155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tennis</a:t>
            </a:r>
            <a:endParaRPr lang="tr-T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6" name="Metin kutusu 35"/>
          <p:cNvSpPr txBox="1"/>
          <p:nvPr/>
        </p:nvSpPr>
        <p:spPr>
          <a:xfrm>
            <a:off x="6609692" y="4877155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volleyball</a:t>
            </a:r>
            <a:endParaRPr lang="tr-T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7" name="Metin kutusu 36"/>
          <p:cNvSpPr txBox="1"/>
          <p:nvPr/>
        </p:nvSpPr>
        <p:spPr>
          <a:xfrm>
            <a:off x="10079685" y="4861471"/>
            <a:ext cx="164709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hockey</a:t>
            </a:r>
            <a:endParaRPr lang="tr-T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8" name="Metin kutusu 37"/>
          <p:cNvSpPr txBox="1"/>
          <p:nvPr/>
        </p:nvSpPr>
        <p:spPr>
          <a:xfrm>
            <a:off x="4652211" y="481263"/>
            <a:ext cx="2104173" cy="6096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/>
              <a:t>SPORTS</a:t>
            </a:r>
            <a:endParaRPr lang="tr-TR" b="1" dirty="0"/>
          </a:p>
        </p:txBody>
      </p:sp>
      <p:sp>
        <p:nvSpPr>
          <p:cNvPr id="17" name="Yuvarlatılmış Dikdörtgen 16"/>
          <p:cNvSpPr/>
          <p:nvPr/>
        </p:nvSpPr>
        <p:spPr>
          <a:xfrm>
            <a:off x="539750" y="36513"/>
            <a:ext cx="2236788" cy="1049337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pic>
        <p:nvPicPr>
          <p:cNvPr id="6160" name="Resim 17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53988"/>
            <a:ext cx="842963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1" name="Resim 18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438" y="144463"/>
            <a:ext cx="842962" cy="81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 nodeType="clickPar">
                      <p:stCondLst>
                        <p:cond delay="0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 nodeType="clickPar">
                      <p:stCondLst>
                        <p:cond delay="0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 nodeType="clickPar">
                      <p:stCondLst>
                        <p:cond delay="0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 nodeType="clickPar">
                      <p:stCondLst>
                        <p:cond delay="0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 nodeType="clickPar">
                      <p:stCondLst>
                        <p:cond delay="0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Resim 3" descr="Ekran Kırpma">
            <a:hlinkClick r:id="" action="ppaction://hlinkshowjump?jump=nextslide" highlightClick="1">
              <a:snd r:embed="rId4" name="applaus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Resim 5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Resim 6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Resim 7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1" name="Resim 10">
            <a:hlinkClick r:id="" action="ppaction://noaction" highlightClick="1">
              <a:snd r:embed="rId10" name="basketball--_gb_1.wav"/>
            </a:hlinkClick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3734" y="1546132"/>
            <a:ext cx="1771650" cy="1828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Oval 11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7179" name="Resim 16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0" name="Resim 17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hlinkshowjump?jump=nextslide" highlightClick="1">
              <a:snd r:embed="rId6" name="applaus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Resim 7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8201" name="Resim 10">
            <a:hlinkClick r:id="" action="ppaction://noaction" highlightClick="1">
              <a:snd r:embed="rId10" name="tennis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546225"/>
            <a:ext cx="177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8203" name="Resim 11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4" name="Resim 12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hlinkshowjump?jump=nextslide" highlightClick="1">
              <a:snd r:embed="rId5" name="applaus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Resim 7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225" name="Resim 10">
            <a:hlinkClick r:id="" action="ppaction://noaction" highlightClick="1">
              <a:snd r:embed="rId10" name="judo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546225"/>
            <a:ext cx="177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3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227" name="Resim 11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Resim 12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hlinkshowjump?jump=nextslide" highlightClick="1">
              <a:snd r:embed="rId2" name="applaus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4" name="explod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4" name="explod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4" name="explod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4" name="explode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Resim 7" descr="Ekran Kırpma">
            <a:hlinkClick r:id="" action="ppaction://noaction" highlightClick="1">
              <a:snd r:embed="rId4" name="explod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0249" name="Resim 10">
            <a:hlinkClick r:id="" action="ppaction://noaction" highlightClick="1">
              <a:snd r:embed="rId10" name="football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546225"/>
            <a:ext cx="177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4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0251" name="Resim 11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Resim 12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Resim 7" descr="Ekran Kırpma">
            <a:hlinkClick r:id="" action="ppaction://hlinkshowjump?jump=nextslide" highlightClick="1">
              <a:snd r:embed="rId8" name="applaus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1273" name="Resim 10">
            <a:hlinkClick r:id="" action="ppaction://noaction" highlightClick="1">
              <a:snd r:embed="rId10" name="hockey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546225"/>
            <a:ext cx="177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5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2" name="Resim 11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7565"/>
            <a:ext cx="1464922" cy="185650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3" name="Resim 1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208"/>
            <a:ext cx="1355171" cy="1856505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4" name="Resim 13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5795"/>
            <a:ext cx="1371791" cy="182866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5" name="Resim 14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6520"/>
            <a:ext cx="1427884" cy="181859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1279" name="Resim 15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Resim 16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 nodeType="clickPar">
                      <p:stCondLst>
                        <p:cond delay="0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7292" y="4008299"/>
            <a:ext cx="1464922" cy="1856505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Resim 3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384" y="4046942"/>
            <a:ext cx="1355171" cy="1856505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Resim 4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9875" y="1318508"/>
            <a:ext cx="1355169" cy="1818596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Resim 5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05" y="1596529"/>
            <a:ext cx="1371791" cy="1828662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Resim 6" descr="Ekran Kırpma">
            <a:hlinkClick r:id="" action="ppaction://hlinkshowjump?jump=nextslide" highlightClick="1">
              <a:snd r:embed="rId7" name="applause.wav"/>
            </a:hlinkClick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24" y="4027254"/>
            <a:ext cx="1427884" cy="1818596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Resim 7" descr="Ekran Kırpma">
            <a:hlinkClick r:id="" action="ppaction://noaction" highlightClick="1">
              <a:snd r:embed="rId2" name="explode.wav"/>
            </a:hlinkClick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3726" y="4046208"/>
            <a:ext cx="1381318" cy="1818596"/>
          </a:xfrm>
          <a:prstGeom prst="rect">
            <a:avLst/>
          </a:prstGeom>
          <a:ln>
            <a:noFill/>
          </a:ln>
          <a:effectLst>
            <a:glow rad="127000">
              <a:srgbClr val="FF0000"/>
            </a:glo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Metin kutusu 1"/>
          <p:cNvSpPr txBox="1"/>
          <p:nvPr/>
        </p:nvSpPr>
        <p:spPr>
          <a:xfrm>
            <a:off x="2713609" y="342495"/>
            <a:ext cx="6299931" cy="531628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solidFill>
                  <a:srgbClr val="C00000"/>
                </a:solidFill>
                <a:latin typeface="+mn-lt"/>
              </a:rPr>
              <a:t>Dinleyim ve doğru görseli bulalım.</a:t>
            </a:r>
            <a:endParaRPr lang="tr-TR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12297" name="Resim 10">
            <a:hlinkClick r:id="" action="ppaction://noaction" highlightClick="1">
              <a:snd r:embed="rId10" name="volleyball--_gb_1.wav"/>
            </a:hlinkClick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1546225"/>
            <a:ext cx="17716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70390" y="631732"/>
            <a:ext cx="949491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>
            <a:prstTxWarp prst="textPlain">
              <a:avLst>
                <a:gd name="adj" fmla="val 53982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tr-TR" b="1" dirty="0">
                <a:latin typeface="Aharoni" panose="02010803020104030203" pitchFamily="2" charset="-79"/>
                <a:cs typeface="Aharoni" panose="02010803020104030203" pitchFamily="2" charset="-79"/>
              </a:rPr>
              <a:t>6</a:t>
            </a:r>
            <a:endParaRPr lang="tr-TR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2299" name="Resim 11" descr="Ekran Kırpma">
            <a:hlinkClick r:id="" action="ppaction://hlinkshowjump?jump=firstslide" highlightClick="1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75" y="357188"/>
            <a:ext cx="5699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Resim 12" descr="Ekran Kırpma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588" y="371475"/>
            <a:ext cx="5699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 nodeType="clickPar">
                      <p:stCondLst>
                        <p:cond delay="0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 nodeType="clickPar">
                      <p:stCondLst>
                        <p:cond delay="0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2. Sınıf İngilizce 1. Ünite Kelimeleri Sunusu</Template>
  <TotalTime>0</TotalTime>
  <Words>74</Words>
  <PresentationFormat>Geniş ekran</PresentationFormat>
  <Paragraphs>37</Paragraphs>
  <Slides>10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10</vt:i4>
      </vt:variant>
    </vt:vector>
  </HeadingPairs>
  <TitlesOfParts>
    <vt:vector size="15" baseType="lpstr">
      <vt:lpstr>Calibri</vt:lpstr>
      <vt:lpstr>Arial</vt:lpstr>
      <vt:lpstr>Calibri Light</vt:lpstr>
      <vt:lpstr>Office Teması</vt:lpstr>
      <vt:lpstr>1_Office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2020-08-20T12:54:54Z</dcterms:created>
  <dcterms:modified xsi:type="dcterms:W3CDTF">2020-08-20T12:55:09Z</dcterms:modified>
</cp:coreProperties>
</file>