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28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2525-2F4A-4607-ADBD-4177742D58B5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CADF-C024-4DAF-A61F-554F295783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2525-2F4A-4607-ADBD-4177742D58B5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CADF-C024-4DAF-A61F-554F295783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2525-2F4A-4607-ADBD-4177742D58B5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CADF-C024-4DAF-A61F-554F2957839F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2525-2F4A-4607-ADBD-4177742D58B5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CADF-C024-4DAF-A61F-554F2957839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2525-2F4A-4607-ADBD-4177742D58B5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CADF-C024-4DAF-A61F-554F295783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2525-2F4A-4607-ADBD-4177742D58B5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CADF-C024-4DAF-A61F-554F2957839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2525-2F4A-4607-ADBD-4177742D58B5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CADF-C024-4DAF-A61F-554F295783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2525-2F4A-4607-ADBD-4177742D58B5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CADF-C024-4DAF-A61F-554F295783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2525-2F4A-4607-ADBD-4177742D58B5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CADF-C024-4DAF-A61F-554F295783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2525-2F4A-4607-ADBD-4177742D58B5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CADF-C024-4DAF-A61F-554F2957839F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2525-2F4A-4607-ADBD-4177742D58B5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CADF-C024-4DAF-A61F-554F2957839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672525-2F4A-4607-ADBD-4177742D58B5}" type="datetimeFigureOut">
              <a:rPr lang="tr-TR" smtClean="0"/>
              <a:t>22.04.2020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9CCADF-C024-4DAF-A61F-554F2957839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BÜTÜN, YARIM, ÇEYREK</a:t>
            </a:r>
            <a:br>
              <a:rPr lang="tr-TR" dirty="0" smtClean="0"/>
            </a:br>
            <a:r>
              <a:rPr lang="tr-TR" dirty="0" smtClean="0"/>
              <a:t>PROBLEMLERİ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76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10 tane yarım karpuz kaç tane çeyrek karpuz eder?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22" y="2931790"/>
            <a:ext cx="487055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20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4 bütün ekmek kaç yarım ekmek eder ?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22" y="2931790"/>
            <a:ext cx="487055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92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8 bütün elma kaç çeyrek elma eder?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249" y="2787774"/>
            <a:ext cx="512150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04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6 yarım limon kaç tane çeyrek limon eder ?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22" y="2931790"/>
            <a:ext cx="487055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86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14 yarım armut kaç tane bütün armut eder ?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249" y="2787774"/>
            <a:ext cx="512150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6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24 tane çeyrek kivi kaç tane bütün kivi eder ?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22" y="2931790"/>
            <a:ext cx="487055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43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16 tane çeyrek portakal kaç tane yarım portakal eder?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249" y="2787774"/>
            <a:ext cx="512150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44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r>
              <a:rPr lang="fi-FI" dirty="0"/>
              <a:t>5 bütün pasta kaç tane yarım pasta eder ?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22" y="2931790"/>
            <a:ext cx="487055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675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32 tane çeyrek elma kaç tane bütün elma eder ?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249" y="2787774"/>
            <a:ext cx="512150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633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</TotalTime>
  <Words>92</Words>
  <Application>Microsoft Office PowerPoint</Application>
  <PresentationFormat>Ekran Gösterisi (16:9)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Dalga Biçimi</vt:lpstr>
      <vt:lpstr> BÜTÜN, YARIM, ÇEYREK PROBLEMLERİ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KARIŞIK DÖRT İŞLEM PROBLEMLERİ</dc:title>
  <dc:creator>fatihpc</dc:creator>
  <cp:lastModifiedBy>fatihpc</cp:lastModifiedBy>
  <cp:revision>4</cp:revision>
  <dcterms:created xsi:type="dcterms:W3CDTF">2020-04-12T20:11:24Z</dcterms:created>
  <dcterms:modified xsi:type="dcterms:W3CDTF">2020-04-22T14:54:23Z</dcterms:modified>
</cp:coreProperties>
</file>