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288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171450"/>
            <a:ext cx="8695944" cy="4526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4015472"/>
            <a:ext cx="8723376" cy="998685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00150"/>
            <a:ext cx="7772400" cy="1335081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1"/>
            <a:ext cx="6400800" cy="11049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2525-2F4A-4607-ADBD-4177742D58B5}" type="datetimeFigureOut">
              <a:rPr lang="tr-TR" smtClean="0"/>
              <a:t>22.04.2020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CCADF-C024-4DAF-A61F-554F295783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2525-2F4A-4607-ADBD-4177742D58B5}" type="datetimeFigureOut">
              <a:rPr lang="tr-TR" smtClean="0"/>
              <a:t>22.04.2020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CCADF-C024-4DAF-A61F-554F295783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171450"/>
            <a:ext cx="8695944" cy="10698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2525-2F4A-4607-ADBD-4177742D58B5}" type="datetimeFigureOut">
              <a:rPr lang="tr-TR" smtClean="0"/>
              <a:t>22.04.2020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CCADF-C024-4DAF-A61F-554F2957839F}" type="slidenum">
              <a:rPr lang="tr-TR" smtClean="0"/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535643"/>
            <a:ext cx="8723376" cy="998685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85850"/>
            <a:ext cx="2057400" cy="3365500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85850"/>
            <a:ext cx="6019800" cy="3365501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2525-2F4A-4607-ADBD-4177742D58B5}" type="datetimeFigureOut">
              <a:rPr lang="tr-TR" smtClean="0"/>
              <a:t>22.04.2020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CCADF-C024-4DAF-A61F-554F2957839F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171450"/>
            <a:ext cx="8695944" cy="3552444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9" y="3152694"/>
            <a:ext cx="2876429" cy="535520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3056467"/>
            <a:ext cx="5544515" cy="637604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3065672"/>
            <a:ext cx="5467980" cy="580704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3055631"/>
            <a:ext cx="3308000" cy="48866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3043916"/>
            <a:ext cx="8723376" cy="997406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1847670"/>
            <a:ext cx="7772400" cy="1143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078086"/>
            <a:ext cx="6417734" cy="70485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2525-2F4A-4607-ADBD-4177742D58B5}" type="datetimeFigureOut">
              <a:rPr lang="tr-TR" smtClean="0"/>
              <a:t>22.04.2020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CCADF-C024-4DAF-A61F-554F295783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2525-2F4A-4607-ADBD-4177742D58B5}" type="datetimeFigureOut">
              <a:rPr lang="tr-TR" smtClean="0"/>
              <a:t>22.04.2020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CCADF-C024-4DAF-A61F-554F2957839F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009394"/>
            <a:ext cx="3822192" cy="258546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09394"/>
            <a:ext cx="3822192" cy="258546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08585"/>
            <a:ext cx="3822192" cy="47982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3" y="2571751"/>
            <a:ext cx="3820055" cy="202287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008585"/>
            <a:ext cx="3822192" cy="47982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71751"/>
            <a:ext cx="3822192" cy="202287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2525-2F4A-4607-ADBD-4177742D58B5}" type="datetimeFigureOut">
              <a:rPr lang="tr-TR" smtClean="0"/>
              <a:t>22.04.2020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CCADF-C024-4DAF-A61F-554F295783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2525-2F4A-4607-ADBD-4177742D58B5}" type="datetimeFigureOut">
              <a:rPr lang="tr-TR" smtClean="0"/>
              <a:t>22.04.2020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CCADF-C024-4DAF-A61F-554F295783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171450"/>
            <a:ext cx="8695944" cy="10698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535643"/>
            <a:ext cx="8723376" cy="997406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2525-2F4A-4607-ADBD-4177742D58B5}" type="datetimeFigureOut">
              <a:rPr lang="tr-TR" smtClean="0"/>
              <a:t>22.04.2020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CCADF-C024-4DAF-A61F-554F295783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171450"/>
            <a:ext cx="8695944" cy="10698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2525-2F4A-4607-ADBD-4177742D58B5}" type="datetimeFigureOut">
              <a:rPr lang="tr-TR" smtClean="0"/>
              <a:t>22.04.2020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CCADF-C024-4DAF-A61F-554F2957839F}" type="slidenum">
              <a:rPr lang="tr-TR" smtClean="0"/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686050"/>
            <a:ext cx="3352800" cy="142875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535643"/>
            <a:ext cx="8723376" cy="998685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1714500"/>
            <a:ext cx="3352800" cy="939546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371600"/>
            <a:ext cx="3904076" cy="28575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171450"/>
            <a:ext cx="8695944" cy="4526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4015472"/>
            <a:ext cx="8723376" cy="998685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6" y="254000"/>
            <a:ext cx="3812645" cy="1822451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4" y="2089150"/>
            <a:ext cx="3818467" cy="18161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2525-2F4A-4607-ADBD-4177742D58B5}" type="datetimeFigureOut">
              <a:rPr lang="tr-TR" smtClean="0"/>
              <a:t>22.04.2020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CCADF-C024-4DAF-A61F-554F2957839F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028700"/>
            <a:ext cx="3566160" cy="219456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171450"/>
            <a:ext cx="8695944" cy="185166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259572"/>
            <a:ext cx="8723376" cy="997406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53746"/>
            <a:ext cx="8229600" cy="939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4687623"/>
            <a:ext cx="378669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0672525-2F4A-4607-ADBD-4177742D58B5}" type="datetimeFigureOut">
              <a:rPr lang="tr-TR" smtClean="0"/>
              <a:t>22.04.2020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9" y="4687623"/>
            <a:ext cx="378669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4687623"/>
            <a:ext cx="116182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09CCADF-C024-4DAF-A61F-554F2957839F}" type="slidenum">
              <a:rPr lang="tr-TR" smtClean="0"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8" y="2006600"/>
            <a:ext cx="7408333" cy="2588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BÜTÜN, YARIM, ÇEYREK</a:t>
            </a:r>
            <a:br>
              <a:rPr lang="tr-TR" dirty="0" smtClean="0"/>
            </a:br>
            <a:r>
              <a:rPr lang="tr-TR" dirty="0" smtClean="0"/>
              <a:t>PROBLEMLERİ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3768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/>
              <a:t>10 tane yarım karpuz kaç tane çeyrek karpuz eder?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722" y="2931790"/>
            <a:ext cx="4870556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8203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/>
              <a:t>4 bütün ekmek kaç yarım ekmek eder ?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722" y="2931790"/>
            <a:ext cx="4870556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6924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/>
              <a:t>8 bütün elma kaç çeyrek elma eder?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249" y="2787774"/>
            <a:ext cx="5121503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0042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/>
              <a:t>6 yarım limon kaç tane çeyrek limon eder ?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722" y="2931790"/>
            <a:ext cx="4870556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1861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/>
              <a:t>14 yarım armut kaç tane bütün armut eder ?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249" y="2787774"/>
            <a:ext cx="5121503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468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/>
              <a:t>24 tane çeyrek kivi kaç tane bütün kivi eder ?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722" y="2931790"/>
            <a:ext cx="4870556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843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/>
              <a:t>16 tane çeyrek portakal kaç tane yarım portakal eder?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249" y="2787774"/>
            <a:ext cx="5121503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4448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r>
              <a:rPr lang="fi-FI" dirty="0"/>
              <a:t>5 bütün pasta kaç tane yarım pasta eder ?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722" y="2931790"/>
            <a:ext cx="4870556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7675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/>
              <a:t>32 tane çeyrek elma kaç tane bütün elma eder ?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249" y="2787774"/>
            <a:ext cx="5121503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86337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</TotalTime>
  <Words>92</Words>
  <Application>Microsoft Office PowerPoint</Application>
  <PresentationFormat>Ekran Gösterisi (16:9)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Dalga Biçimi</vt:lpstr>
      <vt:lpstr> BÜTÜN, YARIM, ÇEYREK PROBLEMLERİ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KARIŞIK DÖRT İŞLEM PROBLEMLERİ</dc:title>
  <dc:creator>fatihpc</dc:creator>
  <cp:lastModifiedBy>fatihpc</cp:lastModifiedBy>
  <cp:revision>4</cp:revision>
  <dcterms:created xsi:type="dcterms:W3CDTF">2020-04-12T20:11:24Z</dcterms:created>
  <dcterms:modified xsi:type="dcterms:W3CDTF">2020-04-22T14:54:23Z</dcterms:modified>
</cp:coreProperties>
</file>